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  <p:sldMasterId id="2147483681" r:id="rId5"/>
  </p:sldMasterIdLst>
  <p:notesMasterIdLst>
    <p:notesMasterId r:id="rId111"/>
  </p:notesMasterIdLst>
  <p:sldIdLst>
    <p:sldId id="256" r:id="rId6"/>
    <p:sldId id="257" r:id="rId7"/>
    <p:sldId id="259" r:id="rId8"/>
    <p:sldId id="319" r:id="rId9"/>
    <p:sldId id="317" r:id="rId10"/>
    <p:sldId id="321" r:id="rId11"/>
    <p:sldId id="261" r:id="rId12"/>
    <p:sldId id="375" r:id="rId13"/>
    <p:sldId id="262" r:id="rId14"/>
    <p:sldId id="304" r:id="rId15"/>
    <p:sldId id="266" r:id="rId16"/>
    <p:sldId id="305" r:id="rId17"/>
    <p:sldId id="311" r:id="rId18"/>
    <p:sldId id="394" r:id="rId19"/>
    <p:sldId id="322" r:id="rId20"/>
    <p:sldId id="308" r:id="rId21"/>
    <p:sldId id="325" r:id="rId22"/>
    <p:sldId id="309" r:id="rId23"/>
    <p:sldId id="376" r:id="rId24"/>
    <p:sldId id="377" r:id="rId25"/>
    <p:sldId id="310" r:id="rId26"/>
    <p:sldId id="313" r:id="rId27"/>
    <p:sldId id="411" r:id="rId28"/>
    <p:sldId id="414" r:id="rId29"/>
    <p:sldId id="421" r:id="rId30"/>
    <p:sldId id="424" r:id="rId31"/>
    <p:sldId id="423" r:id="rId32"/>
    <p:sldId id="426" r:id="rId33"/>
    <p:sldId id="434" r:id="rId34"/>
    <p:sldId id="432" r:id="rId35"/>
    <p:sldId id="388" r:id="rId36"/>
    <p:sldId id="398" r:id="rId37"/>
    <p:sldId id="397" r:id="rId38"/>
    <p:sldId id="408" r:id="rId39"/>
    <p:sldId id="341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27" r:id="rId50"/>
    <p:sldId id="425" r:id="rId51"/>
    <p:sldId id="430" r:id="rId52"/>
    <p:sldId id="431" r:id="rId53"/>
    <p:sldId id="435" r:id="rId54"/>
    <p:sldId id="436" r:id="rId55"/>
    <p:sldId id="437" r:id="rId56"/>
    <p:sldId id="438" r:id="rId57"/>
    <p:sldId id="439" r:id="rId58"/>
    <p:sldId id="440" r:id="rId59"/>
    <p:sldId id="441" r:id="rId60"/>
    <p:sldId id="442" r:id="rId61"/>
    <p:sldId id="443" r:id="rId62"/>
    <p:sldId id="444" r:id="rId63"/>
    <p:sldId id="445" r:id="rId64"/>
    <p:sldId id="446" r:id="rId65"/>
    <p:sldId id="447" r:id="rId66"/>
    <p:sldId id="448" r:id="rId67"/>
    <p:sldId id="449" r:id="rId68"/>
    <p:sldId id="450" r:id="rId69"/>
    <p:sldId id="451" r:id="rId70"/>
    <p:sldId id="452" r:id="rId71"/>
    <p:sldId id="453" r:id="rId72"/>
    <p:sldId id="454" r:id="rId73"/>
    <p:sldId id="455" r:id="rId74"/>
    <p:sldId id="307" r:id="rId75"/>
    <p:sldId id="326" r:id="rId76"/>
    <p:sldId id="330" r:id="rId77"/>
    <p:sldId id="381" r:id="rId78"/>
    <p:sldId id="331" r:id="rId79"/>
    <p:sldId id="332" r:id="rId80"/>
    <p:sldId id="333" r:id="rId81"/>
    <p:sldId id="350" r:id="rId82"/>
    <p:sldId id="370" r:id="rId83"/>
    <p:sldId id="371" r:id="rId84"/>
    <p:sldId id="409" r:id="rId85"/>
    <p:sldId id="410" r:id="rId86"/>
    <p:sldId id="422" r:id="rId87"/>
    <p:sldId id="412" r:id="rId88"/>
    <p:sldId id="413" r:id="rId89"/>
    <p:sldId id="415" r:id="rId90"/>
    <p:sldId id="416" r:id="rId91"/>
    <p:sldId id="419" r:id="rId92"/>
    <p:sldId id="418" r:id="rId93"/>
    <p:sldId id="417" r:id="rId94"/>
    <p:sldId id="420" r:id="rId95"/>
    <p:sldId id="463" r:id="rId96"/>
    <p:sldId id="456" r:id="rId97"/>
    <p:sldId id="457" r:id="rId98"/>
    <p:sldId id="458" r:id="rId99"/>
    <p:sldId id="459" r:id="rId100"/>
    <p:sldId id="461" r:id="rId101"/>
    <p:sldId id="462" r:id="rId102"/>
    <p:sldId id="464" r:id="rId103"/>
    <p:sldId id="465" r:id="rId104"/>
    <p:sldId id="373" r:id="rId105"/>
    <p:sldId id="389" r:id="rId106"/>
    <p:sldId id="283" r:id="rId107"/>
    <p:sldId id="433" r:id="rId108"/>
    <p:sldId id="285" r:id="rId109"/>
    <p:sldId id="396" r:id="rId11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12"/>
      <p:bold r:id="rId113"/>
      <p:italic r:id="rId114"/>
      <p:boldItalic r:id="rId115"/>
    </p:embeddedFont>
    <p:embeddedFont>
      <p:font typeface="Barlow Semi Condensed" panose="00000506000000000000" pitchFamily="2" charset="0"/>
      <p:regular r:id="rId112"/>
      <p:bold r:id="rId113"/>
      <p:italic r:id="rId114"/>
      <p:boldItalic r:id="rId115"/>
    </p:embeddedFont>
    <p:embeddedFont>
      <p:font typeface="Barlow Semi Condensed Medium" panose="00000606000000000000" pitchFamily="2" charset="0"/>
      <p:regular r:id="rId116"/>
      <p:bold r:id="rId117"/>
      <p:italic r:id="rId118"/>
      <p:boldItalic r:id="rId119"/>
    </p:embeddedFont>
    <p:embeddedFont>
      <p:font typeface="Calibri" panose="020F0502020204030204" pitchFamily="34" charset="0"/>
      <p:regular r:id="rId120"/>
      <p:bold r:id="rId121"/>
      <p:italic r:id="rId122"/>
      <p:boldItalic r:id="rId123"/>
    </p:embeddedFont>
    <p:embeddedFont>
      <p:font typeface="Fjalla One" panose="020B0604020202020204" charset="0"/>
      <p:regular r:id="rId124"/>
    </p:embeddedFont>
    <p:embeddedFont>
      <p:font typeface="Roboto Condensed Light" panose="02000000000000000000" pitchFamily="2" charset="0"/>
      <p:regular r:id="rId125"/>
      <p:italic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jeth Jonathan S. W. it18071412" initials="SJSWi" lastIdx="1" clrIdx="0">
    <p:extLst>
      <p:ext uri="{19B8F6BF-5375-455C-9EA6-DF929625EA0E}">
        <p15:presenceInfo xmlns:p15="http://schemas.microsoft.com/office/powerpoint/2012/main" userId="S::it18071412@my.sliit.lk::f1d0ed07-5906-413d-89f8-1b7eb73df3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B2816-7DD7-42B3-1A8B-825432430E1E}" v="882" dt="2021-07-07T08:16:27.656"/>
    <p1510:client id="{5E2977B8-882D-48E5-9842-D4A9ED992350}" v="36" dt="2021-07-07T08:27:43.975"/>
    <p1510:client id="{62ADCE5D-A892-0C7F-0B40-94429DDA2FDA}" v="130" dt="2021-07-07T07:00:38.108"/>
    <p1510:client id="{69F754A5-B5E8-921B-BE48-20EFCFEA92F7}" v="40" dt="2021-07-07T07:56:49.988"/>
    <p1510:client id="{7FBBF75E-2737-63A9-3A1C-BEFE8EC2B578}" v="16" dt="2021-07-06T16:21:13.553"/>
    <p1510:client id="{85F6CDE1-4CAF-485F-A8BB-70DAD0695B0D}" v="121" dt="2021-07-07T03:54:56.811"/>
    <p1510:client id="{9A080E0E-8AC5-45AA-AC19-A72F9A1C9B2E}" v="1058" dt="2021-07-07T08:15:11.082"/>
    <p1510:client id="{CD2858BE-7E57-8A27-6DB8-499CC16174BC}" v="760" dt="2021-10-18T01:15:58.896"/>
    <p1510:client id="{CE680A67-9C1A-70E7-A223-9C0C426100AF}" v="26" dt="2021-07-07T04:39:43.373"/>
    <p1510:client id="{D43F8053-2495-ED09-AEAD-9FCADFD64265}" v="3" dt="2021-07-06T17:29:56.557"/>
    <p1510:client id="{D67469F1-5E3B-EF86-333E-24F9D78362D6}" v="3" dt="2021-07-07T07:58:32.437"/>
  </p1510:revLst>
</p1510:revInfo>
</file>

<file path=ppt/tableStyles.xml><?xml version="1.0" encoding="utf-8"?>
<a:tblStyleLst xmlns:a="http://schemas.openxmlformats.org/drawingml/2006/main" def="{040E847E-8552-42BB-8B78-AB93B28691BB}">
  <a:tblStyle styleId="{040E847E-8552-42BB-8B78-AB93B28691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342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font" Target="fonts/font12.fntdata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font" Target="fonts/font13.fntdata"/><Relationship Id="rId129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font" Target="fonts/font4.fntdata"/><Relationship Id="rId131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font" Target="fonts/font1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font" Target="fonts/font10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5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notesMaster" Target="notesMasters/notesMaster1.xml"/><Relationship Id="rId132" Type="http://schemas.microsoft.com/office/2016/11/relationships/changesInfo" Target="changesInfos/changesInfo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font" Target="fonts/font1.fntdata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shvajith B.L.D.V. it18032666" userId="S::it18032666@my.sliit.lk::8bedbe07-e535-41e7-9f9d-682c98a65af4" providerId="AD" clId="Web-{D43F8053-2495-ED09-AEAD-9FCADFD64265}"/>
    <pc:docChg chg="delSld">
      <pc:chgData name="Wishvajith B.L.D.V. it18032666" userId="S::it18032666@my.sliit.lk::8bedbe07-e535-41e7-9f9d-682c98a65af4" providerId="AD" clId="Web-{D43F8053-2495-ED09-AEAD-9FCADFD64265}" dt="2021-07-06T17:29:56.557" v="2"/>
      <pc:docMkLst>
        <pc:docMk/>
      </pc:docMkLst>
      <pc:sldChg chg="del">
        <pc:chgData name="Wishvajith B.L.D.V. it18032666" userId="S::it18032666@my.sliit.lk::8bedbe07-e535-41e7-9f9d-682c98a65af4" providerId="AD" clId="Web-{D43F8053-2495-ED09-AEAD-9FCADFD64265}" dt="2021-07-06T17:29:56.557" v="2"/>
        <pc:sldMkLst>
          <pc:docMk/>
          <pc:sldMk cId="3425262916" sldId="339"/>
        </pc:sldMkLst>
      </pc:sldChg>
      <pc:sldChg chg="del">
        <pc:chgData name="Wishvajith B.L.D.V. it18032666" userId="S::it18032666@my.sliit.lk::8bedbe07-e535-41e7-9f9d-682c98a65af4" providerId="AD" clId="Web-{D43F8053-2495-ED09-AEAD-9FCADFD64265}" dt="2021-07-06T17:29:42.979" v="0"/>
        <pc:sldMkLst>
          <pc:docMk/>
          <pc:sldMk cId="109118018" sldId="346"/>
        </pc:sldMkLst>
      </pc:sldChg>
      <pc:sldChg chg="del">
        <pc:chgData name="Wishvajith B.L.D.V. it18032666" userId="S::it18032666@my.sliit.lk::8bedbe07-e535-41e7-9f9d-682c98a65af4" providerId="AD" clId="Web-{D43F8053-2495-ED09-AEAD-9FCADFD64265}" dt="2021-07-06T17:29:51.089" v="1"/>
        <pc:sldMkLst>
          <pc:docMk/>
          <pc:sldMk cId="3755934048" sldId="359"/>
        </pc:sldMkLst>
      </pc:sldChg>
    </pc:docChg>
  </pc:docChgLst>
  <pc:docChgLst>
    <pc:chgData name="Wishvajith B.L.D.V. it18032666" userId="S::it18032666@my.sliit.lk::8bedbe07-e535-41e7-9f9d-682c98a65af4" providerId="AD" clId="Web-{69F754A5-B5E8-921B-BE48-20EFCFEA92F7}"/>
    <pc:docChg chg="modSld">
      <pc:chgData name="Wishvajith B.L.D.V. it18032666" userId="S::it18032666@my.sliit.lk::8bedbe07-e535-41e7-9f9d-682c98a65af4" providerId="AD" clId="Web-{69F754A5-B5E8-921B-BE48-20EFCFEA92F7}" dt="2021-07-07T07:56:48.410" v="19"/>
      <pc:docMkLst>
        <pc:docMk/>
      </pc:docMkLst>
      <pc:sldChg chg="modSp">
        <pc:chgData name="Wishvajith B.L.D.V. it18032666" userId="S::it18032666@my.sliit.lk::8bedbe07-e535-41e7-9f9d-682c98a65af4" providerId="AD" clId="Web-{69F754A5-B5E8-921B-BE48-20EFCFEA92F7}" dt="2021-07-07T07:56:40.723" v="11"/>
        <pc:sldMkLst>
          <pc:docMk/>
          <pc:sldMk cId="2404912837" sldId="430"/>
        </pc:sldMkLst>
        <pc:graphicFrameChg chg="mod modGraphic">
          <ac:chgData name="Wishvajith B.L.D.V. it18032666" userId="S::it18032666@my.sliit.lk::8bedbe07-e535-41e7-9f9d-682c98a65af4" providerId="AD" clId="Web-{69F754A5-B5E8-921B-BE48-20EFCFEA92F7}" dt="2021-07-07T07:56:40.723" v="11"/>
          <ac:graphicFrameMkLst>
            <pc:docMk/>
            <pc:sldMk cId="2404912837" sldId="430"/>
            <ac:graphicFrameMk id="6" creationId="{00000000-0000-0000-0000-000000000000}"/>
          </ac:graphicFrameMkLst>
        </pc:graphicFrameChg>
      </pc:sldChg>
      <pc:sldChg chg="modSp">
        <pc:chgData name="Wishvajith B.L.D.V. it18032666" userId="S::it18032666@my.sliit.lk::8bedbe07-e535-41e7-9f9d-682c98a65af4" providerId="AD" clId="Web-{69F754A5-B5E8-921B-BE48-20EFCFEA92F7}" dt="2021-07-07T07:56:48.410" v="19"/>
        <pc:sldMkLst>
          <pc:docMk/>
          <pc:sldMk cId="1450326055" sldId="431"/>
        </pc:sldMkLst>
        <pc:graphicFrameChg chg="mod modGraphic">
          <ac:chgData name="Wishvajith B.L.D.V. it18032666" userId="S::it18032666@my.sliit.lk::8bedbe07-e535-41e7-9f9d-682c98a65af4" providerId="AD" clId="Web-{69F754A5-B5E8-921B-BE48-20EFCFEA92F7}" dt="2021-07-07T07:56:48.410" v="19"/>
          <ac:graphicFrameMkLst>
            <pc:docMk/>
            <pc:sldMk cId="1450326055" sldId="431"/>
            <ac:graphicFrameMk id="6" creationId="{00000000-0000-0000-0000-000000000000}"/>
          </ac:graphicFrameMkLst>
        </pc:graphicFrameChg>
      </pc:sldChg>
    </pc:docChg>
  </pc:docChgLst>
  <pc:docChgLst>
    <pc:chgData name="Wishvajith B.L.D.V. it18032666" userId="S::it18032666@my.sliit.lk::8bedbe07-e535-41e7-9f9d-682c98a65af4" providerId="AD" clId="Web-{387EB29F-606A-0000-811F-7CAA121A9B1B}"/>
    <pc:docChg chg="addSld delSld modSld sldOrd">
      <pc:chgData name="Wishvajith B.L.D.V. it18032666" userId="S::it18032666@my.sliit.lk::8bedbe07-e535-41e7-9f9d-682c98a65af4" providerId="AD" clId="Web-{387EB29F-606A-0000-811F-7CAA121A9B1B}" dt="2021-03-09T06:48:50.317" v="66"/>
      <pc:docMkLst>
        <pc:docMk/>
      </pc:docMkLst>
      <pc:sldChg chg="addSp modSp">
        <pc:chgData name="Wishvajith B.L.D.V. it18032666" userId="S::it18032666@my.sliit.lk::8bedbe07-e535-41e7-9f9d-682c98a65af4" providerId="AD" clId="Web-{387EB29F-606A-0000-811F-7CAA121A9B1B}" dt="2021-03-09T06:47:57.816" v="63"/>
        <pc:sldMkLst>
          <pc:docMk/>
          <pc:sldMk cId="263172672" sldId="337"/>
        </pc:sldMkLst>
        <pc:spChg chg="add mod">
          <ac:chgData name="Wishvajith B.L.D.V. it18032666" userId="S::it18032666@my.sliit.lk::8bedbe07-e535-41e7-9f9d-682c98a65af4" providerId="AD" clId="Web-{387EB29F-606A-0000-811F-7CAA121A9B1B}" dt="2021-03-09T06:45:43.032" v="56" actId="14100"/>
          <ac:spMkLst>
            <pc:docMk/>
            <pc:sldMk cId="263172672" sldId="337"/>
            <ac:spMk id="3" creationId="{8D15F05C-81B4-4A89-BAE5-857617D7817F}"/>
          </ac:spMkLst>
        </pc:spChg>
        <pc:graphicFrameChg chg="mod modGraphic">
          <ac:chgData name="Wishvajith B.L.D.V. it18032666" userId="S::it18032666@my.sliit.lk::8bedbe07-e535-41e7-9f9d-682c98a65af4" providerId="AD" clId="Web-{387EB29F-606A-0000-811F-7CAA121A9B1B}" dt="2021-03-09T06:47:57.816" v="63"/>
          <ac:graphicFrameMkLst>
            <pc:docMk/>
            <pc:sldMk cId="263172672" sldId="337"/>
            <ac:graphicFrameMk id="4" creationId="{350F3691-A0FC-47B4-B4C5-F8311A8F9902}"/>
          </ac:graphicFrameMkLst>
        </pc:graphicFrameChg>
        <pc:picChg chg="mod">
          <ac:chgData name="Wishvajith B.L.D.V. it18032666" userId="S::it18032666@my.sliit.lk::8bedbe07-e535-41e7-9f9d-682c98a65af4" providerId="AD" clId="Web-{387EB29F-606A-0000-811F-7CAA121A9B1B}" dt="2021-03-09T06:44:39.297" v="43" actId="1076"/>
          <ac:picMkLst>
            <pc:docMk/>
            <pc:sldMk cId="263172672" sldId="337"/>
            <ac:picMk id="9" creationId="{2398DFFD-F1AE-4D42-B2AE-36EFC81DAD3C}"/>
          </ac:picMkLst>
        </pc:picChg>
        <pc:picChg chg="mod">
          <ac:chgData name="Wishvajith B.L.D.V. it18032666" userId="S::it18032666@my.sliit.lk::8bedbe07-e535-41e7-9f9d-682c98a65af4" providerId="AD" clId="Web-{387EB29F-606A-0000-811F-7CAA121A9B1B}" dt="2021-03-09T06:44:44.015" v="44" actId="1076"/>
          <ac:picMkLst>
            <pc:docMk/>
            <pc:sldMk cId="263172672" sldId="337"/>
            <ac:picMk id="10" creationId="{81236040-0D11-41D5-A39E-58949E9DF5BC}"/>
          </ac:picMkLst>
        </pc:picChg>
        <pc:picChg chg="mod">
          <ac:chgData name="Wishvajith B.L.D.V. it18032666" userId="S::it18032666@my.sliit.lk::8bedbe07-e535-41e7-9f9d-682c98a65af4" providerId="AD" clId="Web-{387EB29F-606A-0000-811F-7CAA121A9B1B}" dt="2021-03-09T06:44:44.109" v="45" actId="1076"/>
          <ac:picMkLst>
            <pc:docMk/>
            <pc:sldMk cId="263172672" sldId="337"/>
            <ac:picMk id="11" creationId="{C6AF4860-62BF-40DF-A630-3D300CB1FEE0}"/>
          </ac:picMkLst>
        </pc:picChg>
        <pc:picChg chg="mod">
          <ac:chgData name="Wishvajith B.L.D.V. it18032666" userId="S::it18032666@my.sliit.lk::8bedbe07-e535-41e7-9f9d-682c98a65af4" providerId="AD" clId="Web-{387EB29F-606A-0000-811F-7CAA121A9B1B}" dt="2021-03-09T06:44:46.344" v="46" actId="1076"/>
          <ac:picMkLst>
            <pc:docMk/>
            <pc:sldMk cId="263172672" sldId="337"/>
            <ac:picMk id="12" creationId="{080E3217-6221-434E-93D3-FD79D84EA2D5}"/>
          </ac:picMkLst>
        </pc:picChg>
        <pc:picChg chg="mod">
          <ac:chgData name="Wishvajith B.L.D.V. it18032666" userId="S::it18032666@my.sliit.lk::8bedbe07-e535-41e7-9f9d-682c98a65af4" providerId="AD" clId="Web-{387EB29F-606A-0000-811F-7CAA121A9B1B}" dt="2021-03-09T06:44:51.297" v="47" actId="1076"/>
          <ac:picMkLst>
            <pc:docMk/>
            <pc:sldMk cId="263172672" sldId="337"/>
            <ac:picMk id="13" creationId="{54383ABA-679A-4DE8-ABFD-8AA7CDC1F16E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1:32.027" v="4" actId="1076"/>
          <ac:picMkLst>
            <pc:docMk/>
            <pc:sldMk cId="263172672" sldId="337"/>
            <ac:picMk id="14" creationId="{FCBDCA91-247C-44AB-858C-34476D6FE7FC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1:37.512" v="6" actId="1076"/>
          <ac:picMkLst>
            <pc:docMk/>
            <pc:sldMk cId="263172672" sldId="337"/>
            <ac:picMk id="15" creationId="{9FADCB85-9EA0-437D-A9F8-4B5E558B4022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1:39.856" v="8" actId="1076"/>
          <ac:picMkLst>
            <pc:docMk/>
            <pc:sldMk cId="263172672" sldId="337"/>
            <ac:picMk id="16" creationId="{082EF86B-D7E6-4559-A565-316F00E67830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1:44.387" v="10" actId="1076"/>
          <ac:picMkLst>
            <pc:docMk/>
            <pc:sldMk cId="263172672" sldId="337"/>
            <ac:picMk id="18" creationId="{65B28ED0-3973-489C-B502-342C40996CB9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1:48.403" v="13" actId="1076"/>
          <ac:picMkLst>
            <pc:docMk/>
            <pc:sldMk cId="263172672" sldId="337"/>
            <ac:picMk id="19" creationId="{AF5A7648-66FF-4F5E-A0C8-8DAF1606637A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4:07.218" v="40" actId="1076"/>
          <ac:picMkLst>
            <pc:docMk/>
            <pc:sldMk cId="263172672" sldId="337"/>
            <ac:picMk id="20" creationId="{34EAC9E7-3FC4-4D07-BEB2-0E1ACC4BE4F4}"/>
          </ac:picMkLst>
        </pc:picChg>
      </pc:sldChg>
      <pc:sldChg chg="new del">
        <pc:chgData name="Wishvajith B.L.D.V. it18032666" userId="S::it18032666@my.sliit.lk::8bedbe07-e535-41e7-9f9d-682c98a65af4" providerId="AD" clId="Web-{387EB29F-606A-0000-811F-7CAA121A9B1B}" dt="2021-03-09T06:43:55.874" v="39"/>
        <pc:sldMkLst>
          <pc:docMk/>
          <pc:sldMk cId="1257909149" sldId="339"/>
        </pc:sldMkLst>
      </pc:sldChg>
      <pc:sldChg chg="addSp modSp add ord replId">
        <pc:chgData name="Wishvajith B.L.D.V. it18032666" userId="S::it18032666@my.sliit.lk::8bedbe07-e535-41e7-9f9d-682c98a65af4" providerId="AD" clId="Web-{387EB29F-606A-0000-811F-7CAA121A9B1B}" dt="2021-03-09T06:48:50.317" v="66"/>
        <pc:sldMkLst>
          <pc:docMk/>
          <pc:sldMk cId="3425262916" sldId="339"/>
        </pc:sldMkLst>
        <pc:spChg chg="mod">
          <ac:chgData name="Wishvajith B.L.D.V. it18032666" userId="S::it18032666@my.sliit.lk::8bedbe07-e535-41e7-9f9d-682c98a65af4" providerId="AD" clId="Web-{387EB29F-606A-0000-811F-7CAA121A9B1B}" dt="2021-03-09T06:47:55.707" v="61" actId="20577"/>
          <ac:spMkLst>
            <pc:docMk/>
            <pc:sldMk cId="3425262916" sldId="339"/>
            <ac:spMk id="2" creationId="{40E6B476-40B7-CE44-81B3-9AA0D9E7CC05}"/>
          </ac:spMkLst>
        </pc:spChg>
        <pc:spChg chg="add">
          <ac:chgData name="Wishvajith B.L.D.V. it18032666" userId="S::it18032666@my.sliit.lk::8bedbe07-e535-41e7-9f9d-682c98a65af4" providerId="AD" clId="Web-{387EB29F-606A-0000-811F-7CAA121A9B1B}" dt="2021-03-09T06:48:46.708" v="65"/>
          <ac:spMkLst>
            <pc:docMk/>
            <pc:sldMk cId="3425262916" sldId="339"/>
            <ac:spMk id="3" creationId="{BBC57A2B-D77B-4D6E-A32C-0501A7A48A11}"/>
          </ac:spMkLst>
        </pc:spChg>
        <pc:spChg chg="add">
          <ac:chgData name="Wishvajith B.L.D.V. it18032666" userId="S::it18032666@my.sliit.lk::8bedbe07-e535-41e7-9f9d-682c98a65af4" providerId="AD" clId="Web-{387EB29F-606A-0000-811F-7CAA121A9B1B}" dt="2021-03-09T06:48:50.317" v="66"/>
          <ac:spMkLst>
            <pc:docMk/>
            <pc:sldMk cId="3425262916" sldId="339"/>
            <ac:spMk id="4" creationId="{576B5EA1-9B7E-4F7C-9B15-D4D032BFA4D1}"/>
          </ac:spMkLst>
        </pc:spChg>
      </pc:sldChg>
    </pc:docChg>
  </pc:docChgLst>
  <pc:docChgLst>
    <pc:chgData name="Wishvajith B.L.D.V. it18032666" userId="S::it18032666@my.sliit.lk::8bedbe07-e535-41e7-9f9d-682c98a65af4" providerId="AD" clId="Web-{A0BEB29F-0031-0000-811F-78FAE24EBE6C}"/>
    <pc:docChg chg="addSld modSld">
      <pc:chgData name="Wishvajith B.L.D.V. it18032666" userId="S::it18032666@my.sliit.lk::8bedbe07-e535-41e7-9f9d-682c98a65af4" providerId="AD" clId="Web-{A0BEB29F-0031-0000-811F-78FAE24EBE6C}" dt="2021-03-10T01:58:07.656" v="260"/>
      <pc:docMkLst>
        <pc:docMk/>
      </pc:docMkLst>
      <pc:sldChg chg="modSp">
        <pc:chgData name="Wishvajith B.L.D.V. it18032666" userId="S::it18032666@my.sliit.lk::8bedbe07-e535-41e7-9f9d-682c98a65af4" providerId="AD" clId="Web-{A0BEB29F-0031-0000-811F-78FAE24EBE6C}" dt="2021-03-10T01:55:15.699" v="256" actId="20577"/>
        <pc:sldMkLst>
          <pc:docMk/>
          <pc:sldMk cId="4266992674" sldId="336"/>
        </pc:sldMkLst>
        <pc:spChg chg="mod">
          <ac:chgData name="Wishvajith B.L.D.V. it18032666" userId="S::it18032666@my.sliit.lk::8bedbe07-e535-41e7-9f9d-682c98a65af4" providerId="AD" clId="Web-{A0BEB29F-0031-0000-811F-78FAE24EBE6C}" dt="2021-03-10T01:55:15.699" v="256" actId="20577"/>
          <ac:spMkLst>
            <pc:docMk/>
            <pc:sldMk cId="4266992674" sldId="336"/>
            <ac:spMk id="3" creationId="{6AAAECFB-03F9-4B5B-B2C3-4A8708B1E428}"/>
          </ac:spMkLst>
        </pc:spChg>
      </pc:sldChg>
      <pc:sldChg chg="modSp">
        <pc:chgData name="Wishvajith B.L.D.V. it18032666" userId="S::it18032666@my.sliit.lk::8bedbe07-e535-41e7-9f9d-682c98a65af4" providerId="AD" clId="Web-{A0BEB29F-0031-0000-811F-78FAE24EBE6C}" dt="2021-03-10T01:53:10.587" v="246" actId="20577"/>
        <pc:sldMkLst>
          <pc:docMk/>
          <pc:sldMk cId="1948783318" sldId="340"/>
        </pc:sldMkLst>
        <pc:spChg chg="mod">
          <ac:chgData name="Wishvajith B.L.D.V. it18032666" userId="S::it18032666@my.sliit.lk::8bedbe07-e535-41e7-9f9d-682c98a65af4" providerId="AD" clId="Web-{A0BEB29F-0031-0000-811F-78FAE24EBE6C}" dt="2021-03-10T01:53:10.587" v="246" actId="20577"/>
          <ac:spMkLst>
            <pc:docMk/>
            <pc:sldMk cId="1948783318" sldId="340"/>
            <ac:spMk id="4" creationId="{31D08420-EA1F-4167-8E92-45403E080506}"/>
          </ac:spMkLst>
        </pc:spChg>
        <pc:spChg chg="mod">
          <ac:chgData name="Wishvajith B.L.D.V. it18032666" userId="S::it18032666@my.sliit.lk::8bedbe07-e535-41e7-9f9d-682c98a65af4" providerId="AD" clId="Web-{A0BEB29F-0031-0000-811F-78FAE24EBE6C}" dt="2021-03-10T01:53:03.915" v="245" actId="20577"/>
          <ac:spMkLst>
            <pc:docMk/>
            <pc:sldMk cId="1948783318" sldId="340"/>
            <ac:spMk id="9" creationId="{66133679-8653-4F62-B011-068C83AFA63B}"/>
          </ac:spMkLst>
        </pc:spChg>
      </pc:sldChg>
      <pc:sldChg chg="modSp">
        <pc:chgData name="Wishvajith B.L.D.V. it18032666" userId="S::it18032666@my.sliit.lk::8bedbe07-e535-41e7-9f9d-682c98a65af4" providerId="AD" clId="Web-{A0BEB29F-0031-0000-811F-78FAE24EBE6C}" dt="2021-03-10T01:52:11.101" v="242" actId="20577"/>
        <pc:sldMkLst>
          <pc:docMk/>
          <pc:sldMk cId="818749557" sldId="343"/>
        </pc:sldMkLst>
        <pc:spChg chg="mod">
          <ac:chgData name="Wishvajith B.L.D.V. it18032666" userId="S::it18032666@my.sliit.lk::8bedbe07-e535-41e7-9f9d-682c98a65af4" providerId="AD" clId="Web-{A0BEB29F-0031-0000-811F-78FAE24EBE6C}" dt="2021-03-10T01:52:11.101" v="242" actId="20577"/>
          <ac:spMkLst>
            <pc:docMk/>
            <pc:sldMk cId="818749557" sldId="343"/>
            <ac:spMk id="4" creationId="{1298CC23-1758-41CD-85BB-FFECC086ED45}"/>
          </ac:spMkLst>
        </pc:spChg>
      </pc:sldChg>
      <pc:sldChg chg="modSp">
        <pc:chgData name="Wishvajith B.L.D.V. it18032666" userId="S::it18032666@my.sliit.lk::8bedbe07-e535-41e7-9f9d-682c98a65af4" providerId="AD" clId="Web-{A0BEB29F-0031-0000-811F-78FAE24EBE6C}" dt="2021-03-10T01:52:19.242" v="243" actId="20577"/>
        <pc:sldMkLst>
          <pc:docMk/>
          <pc:sldMk cId="1862692817" sldId="344"/>
        </pc:sldMkLst>
        <pc:spChg chg="mod">
          <ac:chgData name="Wishvajith B.L.D.V. it18032666" userId="S::it18032666@my.sliit.lk::8bedbe07-e535-41e7-9f9d-682c98a65af4" providerId="AD" clId="Web-{A0BEB29F-0031-0000-811F-78FAE24EBE6C}" dt="2021-03-10T01:52:19.242" v="243" actId="20577"/>
          <ac:spMkLst>
            <pc:docMk/>
            <pc:sldMk cId="1862692817" sldId="344"/>
            <ac:spMk id="4" creationId="{CD8A650D-B2FB-4057-B982-4574B7FF5F5E}"/>
          </ac:spMkLst>
        </pc:spChg>
      </pc:sldChg>
      <pc:sldChg chg="modSp">
        <pc:chgData name="Wishvajith B.L.D.V. it18032666" userId="S::it18032666@my.sliit.lk::8bedbe07-e535-41e7-9f9d-682c98a65af4" providerId="AD" clId="Web-{A0BEB29F-0031-0000-811F-78FAE24EBE6C}" dt="2021-03-10T01:55:03.793" v="252" actId="20577"/>
        <pc:sldMkLst>
          <pc:docMk/>
          <pc:sldMk cId="872509018" sldId="349"/>
        </pc:sldMkLst>
        <pc:spChg chg="mod">
          <ac:chgData name="Wishvajith B.L.D.V. it18032666" userId="S::it18032666@my.sliit.lk::8bedbe07-e535-41e7-9f9d-682c98a65af4" providerId="AD" clId="Web-{A0BEB29F-0031-0000-811F-78FAE24EBE6C}" dt="2021-03-10T01:55:03.793" v="252" actId="20577"/>
          <ac:spMkLst>
            <pc:docMk/>
            <pc:sldMk cId="872509018" sldId="349"/>
            <ac:spMk id="3" creationId="{6AAAECFB-03F9-4B5B-B2C3-4A8708B1E428}"/>
          </ac:spMkLst>
        </pc:spChg>
      </pc:sldChg>
      <pc:sldChg chg="modSp">
        <pc:chgData name="Wishvajith B.L.D.V. it18032666" userId="S::it18032666@my.sliit.lk::8bedbe07-e535-41e7-9f9d-682c98a65af4" providerId="AD" clId="Web-{A0BEB29F-0031-0000-811F-78FAE24EBE6C}" dt="2021-03-10T01:52:35.539" v="244" actId="20577"/>
        <pc:sldMkLst>
          <pc:docMk/>
          <pc:sldMk cId="1193006676" sldId="353"/>
        </pc:sldMkLst>
        <pc:spChg chg="mod">
          <ac:chgData name="Wishvajith B.L.D.V. it18032666" userId="S::it18032666@my.sliit.lk::8bedbe07-e535-41e7-9f9d-682c98a65af4" providerId="AD" clId="Web-{A0BEB29F-0031-0000-811F-78FAE24EBE6C}" dt="2021-03-10T01:52:35.539" v="244" actId="20577"/>
          <ac:spMkLst>
            <pc:docMk/>
            <pc:sldMk cId="1193006676" sldId="353"/>
            <ac:spMk id="4" creationId="{CD8A650D-B2FB-4057-B982-4574B7FF5F5E}"/>
          </ac:spMkLst>
        </pc:spChg>
      </pc:sldChg>
      <pc:sldChg chg="addSp delSp modSp">
        <pc:chgData name="Wishvajith B.L.D.V. it18032666" userId="S::it18032666@my.sliit.lk::8bedbe07-e535-41e7-9f9d-682c98a65af4" providerId="AD" clId="Web-{A0BEB29F-0031-0000-811F-78FAE24EBE6C}" dt="2021-03-10T01:57:32.374" v="259" actId="1076"/>
        <pc:sldMkLst>
          <pc:docMk/>
          <pc:sldMk cId="1519223217" sldId="380"/>
        </pc:sldMkLst>
        <pc:spChg chg="mod">
          <ac:chgData name="Wishvajith B.L.D.V. it18032666" userId="S::it18032666@my.sliit.lk::8bedbe07-e535-41e7-9f9d-682c98a65af4" providerId="AD" clId="Web-{A0BEB29F-0031-0000-811F-78FAE24EBE6C}" dt="2021-03-10T01:28:46.146" v="14" actId="1076"/>
          <ac:spMkLst>
            <pc:docMk/>
            <pc:sldMk cId="1519223217" sldId="380"/>
            <ac:spMk id="2" creationId="{40E6B476-40B7-CE44-81B3-9AA0D9E7CC05}"/>
          </ac:spMkLst>
        </pc:spChg>
        <pc:spChg chg="del mod topLvl">
          <ac:chgData name="Wishvajith B.L.D.V. it18032666" userId="S::it18032666@my.sliit.lk::8bedbe07-e535-41e7-9f9d-682c98a65af4" providerId="AD" clId="Web-{A0BEB29F-0031-0000-811F-78FAE24EBE6C}" dt="2021-03-10T01:30:39.414" v="40"/>
          <ac:spMkLst>
            <pc:docMk/>
            <pc:sldMk cId="1519223217" sldId="380"/>
            <ac:spMk id="3" creationId="{8D15F05C-81B4-4A89-BAE5-857617D7817F}"/>
          </ac:spMkLst>
        </pc:spChg>
        <pc:spChg chg="add mod">
          <ac:chgData name="Wishvajith B.L.D.V. it18032666" userId="S::it18032666@my.sliit.lk::8bedbe07-e535-41e7-9f9d-682c98a65af4" providerId="AD" clId="Web-{A0BEB29F-0031-0000-811F-78FAE24EBE6C}" dt="2021-03-10T01:33:35.059" v="105" actId="14100"/>
          <ac:spMkLst>
            <pc:docMk/>
            <pc:sldMk cId="1519223217" sldId="380"/>
            <ac:spMk id="33" creationId="{970509F1-D9EB-42FB-9FDC-57C907C37BFD}"/>
          </ac:spMkLst>
        </pc:spChg>
        <pc:grpChg chg="del mod topLvl">
          <ac:chgData name="Wishvajith B.L.D.V. it18032666" userId="S::it18032666@my.sliit.lk::8bedbe07-e535-41e7-9f9d-682c98a65af4" providerId="AD" clId="Web-{A0BEB29F-0031-0000-811F-78FAE24EBE6C}" dt="2021-03-10T01:30:28.101" v="26"/>
          <ac:grpSpMkLst>
            <pc:docMk/>
            <pc:sldMk cId="1519223217" sldId="380"/>
            <ac:grpSpMk id="5" creationId="{31DC1AF5-7DDD-4440-94BA-BF20C82EAB99}"/>
          </ac:grpSpMkLst>
        </pc:grpChg>
        <pc:grpChg chg="mod">
          <ac:chgData name="Wishvajith B.L.D.V. it18032666" userId="S::it18032666@my.sliit.lk::8bedbe07-e535-41e7-9f9d-682c98a65af4" providerId="AD" clId="Web-{A0BEB29F-0031-0000-811F-78FAE24EBE6C}" dt="2021-03-10T01:28:46.146" v="13" actId="1076"/>
          <ac:grpSpMkLst>
            <pc:docMk/>
            <pc:sldMk cId="1519223217" sldId="380"/>
            <ac:grpSpMk id="6" creationId="{52CD071D-8B9A-4386-BB71-5E8D469F5864}"/>
          </ac:grpSpMkLst>
        </pc:grpChg>
        <pc:grpChg chg="add del mod">
          <ac:chgData name="Wishvajith B.L.D.V. it18032666" userId="S::it18032666@my.sliit.lk::8bedbe07-e535-41e7-9f9d-682c98a65af4" providerId="AD" clId="Web-{A0BEB29F-0031-0000-811F-78FAE24EBE6C}" dt="2021-03-10T01:30:14.460" v="23"/>
          <ac:grpSpMkLst>
            <pc:docMk/>
            <pc:sldMk cId="1519223217" sldId="380"/>
            <ac:grpSpMk id="22" creationId="{D4DC7959-6083-42D8-807B-2F85817C1DCD}"/>
          </ac:grpSpMkLst>
        </pc:grpChg>
        <pc:graphicFrameChg chg="mod modGraphic">
          <ac:chgData name="Wishvajith B.L.D.V. it18032666" userId="S::it18032666@my.sliit.lk::8bedbe07-e535-41e7-9f9d-682c98a65af4" providerId="AD" clId="Web-{A0BEB29F-0031-0000-811F-78FAE24EBE6C}" dt="2021-03-10T01:32:05.510" v="86"/>
          <ac:graphicFrameMkLst>
            <pc:docMk/>
            <pc:sldMk cId="1519223217" sldId="380"/>
            <ac:graphicFrameMk id="4" creationId="{350F3691-A0FC-47B4-B4C5-F8311A8F9902}"/>
          </ac:graphicFrameMkLst>
        </pc:graphicFrameChg>
        <pc:picChg chg="del mod topLvl">
          <ac:chgData name="Wishvajith B.L.D.V. it18032666" userId="S::it18032666@my.sliit.lk::8bedbe07-e535-41e7-9f9d-682c98a65af4" providerId="AD" clId="Web-{A0BEB29F-0031-0000-811F-78FAE24EBE6C}" dt="2021-03-10T01:30:39.430" v="51"/>
          <ac:picMkLst>
            <pc:docMk/>
            <pc:sldMk cId="1519223217" sldId="380"/>
            <ac:picMk id="9" creationId="{2398DFFD-F1AE-4D42-B2AE-36EFC81DAD3C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30" v="50"/>
          <ac:picMkLst>
            <pc:docMk/>
            <pc:sldMk cId="1519223217" sldId="380"/>
            <ac:picMk id="10" creationId="{81236040-0D11-41D5-A39E-58949E9DF5BC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30" v="49"/>
          <ac:picMkLst>
            <pc:docMk/>
            <pc:sldMk cId="1519223217" sldId="380"/>
            <ac:picMk id="11" creationId="{C6AF4860-62BF-40DF-A630-3D300CB1FEE0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8"/>
          <ac:picMkLst>
            <pc:docMk/>
            <pc:sldMk cId="1519223217" sldId="380"/>
            <ac:picMk id="12" creationId="{080E3217-6221-434E-93D3-FD79D84EA2D5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7"/>
          <ac:picMkLst>
            <pc:docMk/>
            <pc:sldMk cId="1519223217" sldId="380"/>
            <ac:picMk id="13" creationId="{54383ABA-679A-4DE8-ABFD-8AA7CDC1F16E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6"/>
          <ac:picMkLst>
            <pc:docMk/>
            <pc:sldMk cId="1519223217" sldId="380"/>
            <ac:picMk id="14" creationId="{FCBDCA91-247C-44AB-858C-34476D6FE7FC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5"/>
          <ac:picMkLst>
            <pc:docMk/>
            <pc:sldMk cId="1519223217" sldId="380"/>
            <ac:picMk id="15" creationId="{9FADCB85-9EA0-437D-A9F8-4B5E558B4022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4"/>
          <ac:picMkLst>
            <pc:docMk/>
            <pc:sldMk cId="1519223217" sldId="380"/>
            <ac:picMk id="16" creationId="{082EF86B-D7E6-4559-A565-316F00E67830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30" v="52"/>
          <ac:picMkLst>
            <pc:docMk/>
            <pc:sldMk cId="1519223217" sldId="380"/>
            <ac:picMk id="17" creationId="{19E878A5-E916-46EA-9A38-362B4F5A265F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3"/>
          <ac:picMkLst>
            <pc:docMk/>
            <pc:sldMk cId="1519223217" sldId="380"/>
            <ac:picMk id="18" creationId="{65B28ED0-3973-489C-B502-342C40996CB9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2"/>
          <ac:picMkLst>
            <pc:docMk/>
            <pc:sldMk cId="1519223217" sldId="380"/>
            <ac:picMk id="19" creationId="{AF5A7648-66FF-4F5E-A0C8-8DAF1606637A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57:32.374" v="259" actId="1076"/>
          <ac:picMkLst>
            <pc:docMk/>
            <pc:sldMk cId="1519223217" sldId="380"/>
            <ac:picMk id="19" creationId="{D382B48A-8BE4-45A6-A5FD-2A878169FF64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1"/>
          <ac:picMkLst>
            <pc:docMk/>
            <pc:sldMk cId="1519223217" sldId="380"/>
            <ac:picMk id="20" creationId="{34EAC9E7-3FC4-4D07-BEB2-0E1ACC4BE4F4}"/>
          </ac:picMkLst>
        </pc:picChg>
        <pc:picChg chg="mod topLvl">
          <ac:chgData name="Wishvajith B.L.D.V. it18032666" userId="S::it18032666@my.sliit.lk::8bedbe07-e535-41e7-9f9d-682c98a65af4" providerId="AD" clId="Web-{A0BEB29F-0031-0000-811F-78FAE24EBE6C}" dt="2021-03-10T01:30:43.461" v="53" actId="1076"/>
          <ac:picMkLst>
            <pc:docMk/>
            <pc:sldMk cId="1519223217" sldId="380"/>
            <ac:picMk id="21" creationId="{23CBDD62-B438-4E3A-A477-3FDDDD2309DF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0:58.008" v="58" actId="1076"/>
          <ac:picMkLst>
            <pc:docMk/>
            <pc:sldMk cId="1519223217" sldId="380"/>
            <ac:picMk id="23" creationId="{A694DF85-B2DA-4118-B78F-1321CF0E269E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0:53.758" v="57" actId="1076"/>
          <ac:picMkLst>
            <pc:docMk/>
            <pc:sldMk cId="1519223217" sldId="380"/>
            <ac:picMk id="24" creationId="{B631E4BD-BD69-4EF4-BBFA-442D98FC0B99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1:04.305" v="60" actId="1076"/>
          <ac:picMkLst>
            <pc:docMk/>
            <pc:sldMk cId="1519223217" sldId="380"/>
            <ac:picMk id="25" creationId="{0B1CD00D-425C-4EAC-B679-F8840156CDFF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1:08.571" v="62" actId="1076"/>
          <ac:picMkLst>
            <pc:docMk/>
            <pc:sldMk cId="1519223217" sldId="380"/>
            <ac:picMk id="26" creationId="{A2A45A79-A968-4308-94E6-C3E6BF570677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2:42.120" v="88" actId="1076"/>
          <ac:picMkLst>
            <pc:docMk/>
            <pc:sldMk cId="1519223217" sldId="380"/>
            <ac:picMk id="27" creationId="{C40B872A-2D41-4BBE-B65F-F1EC1FDF4987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2:48.589" v="90" actId="1076"/>
          <ac:picMkLst>
            <pc:docMk/>
            <pc:sldMk cId="1519223217" sldId="380"/>
            <ac:picMk id="28" creationId="{CB0C4847-4765-4F01-94B4-AD1EFE1B8549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2:55.745" v="92" actId="1076"/>
          <ac:picMkLst>
            <pc:docMk/>
            <pc:sldMk cId="1519223217" sldId="380"/>
            <ac:picMk id="29" creationId="{DFC2592A-3BD5-47CE-B195-6437D5D5C3D8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3:00.871" v="94" actId="1076"/>
          <ac:picMkLst>
            <pc:docMk/>
            <pc:sldMk cId="1519223217" sldId="380"/>
            <ac:picMk id="30" creationId="{EAEAF417-2448-4634-ACE3-E0D339A5ECF9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3:08.449" v="96" actId="1076"/>
          <ac:picMkLst>
            <pc:docMk/>
            <pc:sldMk cId="1519223217" sldId="380"/>
            <ac:picMk id="31" creationId="{6CC40397-1706-4EBC-A4E2-697CCCDBDCBE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3:12.496" v="98" actId="1076"/>
          <ac:picMkLst>
            <pc:docMk/>
            <pc:sldMk cId="1519223217" sldId="380"/>
            <ac:picMk id="32" creationId="{50EE3BF5-3D19-4B4D-9BF4-1BC988391463}"/>
          </ac:picMkLst>
        </pc:picChg>
      </pc:sldChg>
      <pc:sldChg chg="add replId">
        <pc:chgData name="Wishvajith B.L.D.V. it18032666" userId="S::it18032666@my.sliit.lk::8bedbe07-e535-41e7-9f9d-682c98a65af4" providerId="AD" clId="Web-{A0BEB29F-0031-0000-811F-78FAE24EBE6C}" dt="2021-03-10T01:58:07.656" v="260"/>
        <pc:sldMkLst>
          <pc:docMk/>
          <pc:sldMk cId="4137381043" sldId="382"/>
        </pc:sldMkLst>
      </pc:sldChg>
    </pc:docChg>
  </pc:docChgLst>
  <pc:docChgLst>
    <pc:chgData name="Ramanayaka A.M. it18021912" userId="S::it18021912@my.sliit.lk::46e38890-6e55-41d9-bf83-330f4af0ddae" providerId="AD" clId="Web-{77C53E4D-1759-BC3B-1CC0-22FFFDC41E40}"/>
    <pc:docChg chg="modSld">
      <pc:chgData name="Ramanayaka A.M. it18021912" userId="S::it18021912@my.sliit.lk::46e38890-6e55-41d9-bf83-330f4af0ddae" providerId="AD" clId="Web-{77C53E4D-1759-BC3B-1CC0-22FFFDC41E40}" dt="2021-03-21T23:07:29.987" v="1" actId="1076"/>
      <pc:docMkLst>
        <pc:docMk/>
      </pc:docMkLst>
      <pc:sldChg chg="modSp">
        <pc:chgData name="Ramanayaka A.M. it18021912" userId="S::it18021912@my.sliit.lk::46e38890-6e55-41d9-bf83-330f4af0ddae" providerId="AD" clId="Web-{77C53E4D-1759-BC3B-1CC0-22FFFDC41E40}" dt="2021-03-21T23:07:29.987" v="1" actId="1076"/>
        <pc:sldMkLst>
          <pc:docMk/>
          <pc:sldMk cId="3972187079" sldId="391"/>
        </pc:sldMkLst>
        <pc:grpChg chg="mod">
          <ac:chgData name="Ramanayaka A.M. it18021912" userId="S::it18021912@my.sliit.lk::46e38890-6e55-41d9-bf83-330f4af0ddae" providerId="AD" clId="Web-{77C53E4D-1759-BC3B-1CC0-22FFFDC41E40}" dt="2021-03-21T23:07:29.987" v="1" actId="1076"/>
          <ac:grpSpMkLst>
            <pc:docMk/>
            <pc:sldMk cId="3972187079" sldId="391"/>
            <ac:grpSpMk id="22" creationId="{D4DC7959-6083-42D8-807B-2F85817C1DCD}"/>
          </ac:grpSpMkLst>
        </pc:grpChg>
      </pc:sldChg>
    </pc:docChg>
  </pc:docChgLst>
  <pc:docChgLst>
    <pc:chgData name="Wishvajith B.L.D.V. it18032666" userId="S::it18032666@my.sliit.lk::8bedbe07-e535-41e7-9f9d-682c98a65af4" providerId="AD" clId="Web-{8AE1D2BA-76D8-03E9-5412-95734E89FA59}"/>
    <pc:docChg chg="modSld">
      <pc:chgData name="Wishvajith B.L.D.V. it18032666" userId="S::it18032666@my.sliit.lk::8bedbe07-e535-41e7-9f9d-682c98a65af4" providerId="AD" clId="Web-{8AE1D2BA-76D8-03E9-5412-95734E89FA59}" dt="2021-03-09T07:56:50.923" v="12" actId="20577"/>
      <pc:docMkLst>
        <pc:docMk/>
      </pc:docMkLst>
      <pc:sldChg chg="modSp">
        <pc:chgData name="Wishvajith B.L.D.V. it18032666" userId="S::it18032666@my.sliit.lk::8bedbe07-e535-41e7-9f9d-682c98a65af4" providerId="AD" clId="Web-{8AE1D2BA-76D8-03E9-5412-95734E89FA59}" dt="2021-03-09T07:54:28.530" v="2" actId="20577"/>
        <pc:sldMkLst>
          <pc:docMk/>
          <pc:sldMk cId="361011546" sldId="306"/>
        </pc:sldMkLst>
        <pc:spChg chg="mod">
          <ac:chgData name="Wishvajith B.L.D.V. it18032666" userId="S::it18032666@my.sliit.lk::8bedbe07-e535-41e7-9f9d-682c98a65af4" providerId="AD" clId="Web-{8AE1D2BA-76D8-03E9-5412-95734E89FA59}" dt="2021-03-09T07:54:28.530" v="2" actId="20577"/>
          <ac:spMkLst>
            <pc:docMk/>
            <pc:sldMk cId="361011546" sldId="306"/>
            <ac:spMk id="3012" creationId="{00000000-0000-0000-0000-000000000000}"/>
          </ac:spMkLst>
        </pc:spChg>
      </pc:sldChg>
      <pc:sldChg chg="modSp">
        <pc:chgData name="Wishvajith B.L.D.V. it18032666" userId="S::it18032666@my.sliit.lk::8bedbe07-e535-41e7-9f9d-682c98a65af4" providerId="AD" clId="Web-{8AE1D2BA-76D8-03E9-5412-95734E89FA59}" dt="2021-03-09T07:56:47.048" v="7" actId="20577"/>
        <pc:sldMkLst>
          <pc:docMk/>
          <pc:sldMk cId="4266992674" sldId="336"/>
        </pc:sldMkLst>
        <pc:spChg chg="mod">
          <ac:chgData name="Wishvajith B.L.D.V. it18032666" userId="S::it18032666@my.sliit.lk::8bedbe07-e535-41e7-9f9d-682c98a65af4" providerId="AD" clId="Web-{8AE1D2BA-76D8-03E9-5412-95734E89FA59}" dt="2021-03-09T07:56:47.048" v="7" actId="20577"/>
          <ac:spMkLst>
            <pc:docMk/>
            <pc:sldMk cId="4266992674" sldId="336"/>
            <ac:spMk id="3" creationId="{6AAAECFB-03F9-4B5B-B2C3-4A8708B1E428}"/>
          </ac:spMkLst>
        </pc:spChg>
        <pc:spChg chg="mod">
          <ac:chgData name="Wishvajith B.L.D.V. it18032666" userId="S::it18032666@my.sliit.lk::8bedbe07-e535-41e7-9f9d-682c98a65af4" providerId="AD" clId="Web-{8AE1D2BA-76D8-03E9-5412-95734E89FA59}" dt="2021-03-09T07:56:45.360" v="5" actId="1076"/>
          <ac:spMkLst>
            <pc:docMk/>
            <pc:sldMk cId="4266992674" sldId="336"/>
            <ac:spMk id="9" creationId="{F782326C-20D3-47AB-84FD-AF2F6F5D65E5}"/>
          </ac:spMkLst>
        </pc:spChg>
        <pc:picChg chg="mod">
          <ac:chgData name="Wishvajith B.L.D.V. it18032666" userId="S::it18032666@my.sliit.lk::8bedbe07-e535-41e7-9f9d-682c98a65af4" providerId="AD" clId="Web-{8AE1D2BA-76D8-03E9-5412-95734E89FA59}" dt="2021-03-09T07:56:43.516" v="4" actId="1076"/>
          <ac:picMkLst>
            <pc:docMk/>
            <pc:sldMk cId="4266992674" sldId="336"/>
            <ac:picMk id="5" creationId="{B8B72B45-7D56-4F02-AC4F-4AE804D1FA90}"/>
          </ac:picMkLst>
        </pc:picChg>
      </pc:sldChg>
      <pc:sldChg chg="modSp">
        <pc:chgData name="Wishvajith B.L.D.V. it18032666" userId="S::it18032666@my.sliit.lk::8bedbe07-e535-41e7-9f9d-682c98a65af4" providerId="AD" clId="Web-{8AE1D2BA-76D8-03E9-5412-95734E89FA59}" dt="2021-03-09T07:56:50.923" v="12" actId="20577"/>
        <pc:sldMkLst>
          <pc:docMk/>
          <pc:sldMk cId="872509018" sldId="349"/>
        </pc:sldMkLst>
        <pc:spChg chg="mod">
          <ac:chgData name="Wishvajith B.L.D.V. it18032666" userId="S::it18032666@my.sliit.lk::8bedbe07-e535-41e7-9f9d-682c98a65af4" providerId="AD" clId="Web-{8AE1D2BA-76D8-03E9-5412-95734E89FA59}" dt="2021-03-09T07:56:50.923" v="12" actId="20577"/>
          <ac:spMkLst>
            <pc:docMk/>
            <pc:sldMk cId="872509018" sldId="349"/>
            <ac:spMk id="3" creationId="{6AAAECFB-03F9-4B5B-B2C3-4A8708B1E428}"/>
          </ac:spMkLst>
        </pc:spChg>
      </pc:sldChg>
    </pc:docChg>
  </pc:docChgLst>
  <pc:docChgLst>
    <pc:chgData name="Renuharshatha A. it18034400" userId="S::it18034400@my.sliit.lk::b5224bbf-3f07-41e9-870f-8428b763ea44" providerId="AD" clId="Web-{65D59E66-F013-8FE3-F301-2A6749862872}"/>
    <pc:docChg chg="modSld">
      <pc:chgData name="Renuharshatha A. it18034400" userId="S::it18034400@my.sliit.lk::b5224bbf-3f07-41e9-870f-8428b763ea44" providerId="AD" clId="Web-{65D59E66-F013-8FE3-F301-2A6749862872}" dt="2021-03-23T07:46:27.432" v="2" actId="1076"/>
      <pc:docMkLst>
        <pc:docMk/>
      </pc:docMkLst>
      <pc:sldChg chg="delSp">
        <pc:chgData name="Renuharshatha A. it18034400" userId="S::it18034400@my.sliit.lk::b5224bbf-3f07-41e9-870f-8428b763ea44" providerId="AD" clId="Web-{65D59E66-F013-8FE3-F301-2A6749862872}" dt="2021-03-23T04:51:33.005" v="0"/>
        <pc:sldMkLst>
          <pc:docMk/>
          <pc:sldMk cId="1141613415" sldId="317"/>
        </pc:sldMkLst>
        <pc:spChg chg="del">
          <ac:chgData name="Renuharshatha A. it18034400" userId="S::it18034400@my.sliit.lk::b5224bbf-3f07-41e9-870f-8428b763ea44" providerId="AD" clId="Web-{65D59E66-F013-8FE3-F301-2A6749862872}" dt="2021-03-23T04:51:33.005" v="0"/>
          <ac:spMkLst>
            <pc:docMk/>
            <pc:sldMk cId="1141613415" sldId="317"/>
            <ac:spMk id="3" creationId="{D47BA655-CEAF-F048-BD8F-6B36B17AC82E}"/>
          </ac:spMkLst>
        </pc:spChg>
      </pc:sldChg>
      <pc:sldChg chg="modSp">
        <pc:chgData name="Renuharshatha A. it18034400" userId="S::it18034400@my.sliit.lk::b5224bbf-3f07-41e9-870f-8428b763ea44" providerId="AD" clId="Web-{65D59E66-F013-8FE3-F301-2A6749862872}" dt="2021-03-23T07:46:27.432" v="2" actId="1076"/>
        <pc:sldMkLst>
          <pc:docMk/>
          <pc:sldMk cId="2167463191" sldId="390"/>
        </pc:sldMkLst>
        <pc:grpChg chg="mod">
          <ac:chgData name="Renuharshatha A. it18034400" userId="S::it18034400@my.sliit.lk::b5224bbf-3f07-41e9-870f-8428b763ea44" providerId="AD" clId="Web-{65D59E66-F013-8FE3-F301-2A6749862872}" dt="2021-03-23T07:46:22.073" v="1" actId="1076"/>
          <ac:grpSpMkLst>
            <pc:docMk/>
            <pc:sldMk cId="2167463191" sldId="390"/>
            <ac:grpSpMk id="22" creationId="{D4DC7959-6083-42D8-807B-2F85817C1DCD}"/>
          </ac:grpSpMkLst>
        </pc:grpChg>
        <pc:picChg chg="mod">
          <ac:chgData name="Renuharshatha A. it18034400" userId="S::it18034400@my.sliit.lk::b5224bbf-3f07-41e9-870f-8428b763ea44" providerId="AD" clId="Web-{65D59E66-F013-8FE3-F301-2A6749862872}" dt="2021-03-23T07:46:27.432" v="2" actId="1076"/>
          <ac:picMkLst>
            <pc:docMk/>
            <pc:sldMk cId="2167463191" sldId="390"/>
            <ac:picMk id="17" creationId="{19E878A5-E916-46EA-9A38-362B4F5A265F}"/>
          </ac:picMkLst>
        </pc:picChg>
      </pc:sldChg>
    </pc:docChg>
  </pc:docChgLst>
  <pc:docChgLst>
    <pc:chgData name="Wishvajith B.L.D.V. it18032666" userId="S::it18032666@my.sliit.lk::8bedbe07-e535-41e7-9f9d-682c98a65af4" providerId="AD" clId="Web-{78A0B29F-E053-0000-811F-7BA7B981EFC5}"/>
    <pc:docChg chg="modSld">
      <pc:chgData name="Wishvajith B.L.D.V. it18032666" userId="S::it18032666@my.sliit.lk::8bedbe07-e535-41e7-9f9d-682c98a65af4" providerId="AD" clId="Web-{78A0B29F-E053-0000-811F-7BA7B981EFC5}" dt="2021-03-09T16:42:51.474" v="7" actId="1076"/>
      <pc:docMkLst>
        <pc:docMk/>
      </pc:docMkLst>
      <pc:sldChg chg="addSp modSp">
        <pc:chgData name="Wishvajith B.L.D.V. it18032666" userId="S::it18032666@my.sliit.lk::8bedbe07-e535-41e7-9f9d-682c98a65af4" providerId="AD" clId="Web-{78A0B29F-E053-0000-811F-7BA7B981EFC5}" dt="2021-03-09T16:42:51.474" v="7" actId="1076"/>
        <pc:sldMkLst>
          <pc:docMk/>
          <pc:sldMk cId="3755934048" sldId="359"/>
        </pc:sldMkLst>
        <pc:spChg chg="mod">
          <ac:chgData name="Wishvajith B.L.D.V. it18032666" userId="S::it18032666@my.sliit.lk::8bedbe07-e535-41e7-9f9d-682c98a65af4" providerId="AD" clId="Web-{78A0B29F-E053-0000-811F-7BA7B981EFC5}" dt="2021-03-09T16:40:38.420" v="0" actId="20577"/>
          <ac:spMkLst>
            <pc:docMk/>
            <pc:sldMk cId="3755934048" sldId="359"/>
            <ac:spMk id="2" creationId="{40E6B476-40B7-CE44-81B3-9AA0D9E7CC05}"/>
          </ac:spMkLst>
        </pc:spChg>
        <pc:picChg chg="add mod">
          <ac:chgData name="Wishvajith B.L.D.V. it18032666" userId="S::it18032666@my.sliit.lk::8bedbe07-e535-41e7-9f9d-682c98a65af4" providerId="AD" clId="Web-{78A0B29F-E053-0000-811F-7BA7B981EFC5}" dt="2021-03-09T16:42:51.474" v="7" actId="1076"/>
          <ac:picMkLst>
            <pc:docMk/>
            <pc:sldMk cId="3755934048" sldId="359"/>
            <ac:picMk id="3" creationId="{A147144F-5B1E-4F32-B052-DAFAF45F40FB}"/>
          </ac:picMkLst>
        </pc:picChg>
      </pc:sldChg>
    </pc:docChg>
  </pc:docChgLst>
  <pc:docChgLst>
    <pc:chgData name="Sajeth Jonathan S. W. it18071412" userId="f1d0ed07-5906-413d-89f8-1b7eb73df341" providerId="ADAL" clId="{B95C406B-13AA-437F-84FB-5388D1A38861}"/>
    <pc:docChg chg="custSel modSld">
      <pc:chgData name="Sajeth Jonathan S. W. it18071412" userId="f1d0ed07-5906-413d-89f8-1b7eb73df341" providerId="ADAL" clId="{B95C406B-13AA-437F-84FB-5388D1A38861}" dt="2021-03-10T08:12:31" v="205" actId="20577"/>
      <pc:docMkLst>
        <pc:docMk/>
      </pc:docMkLst>
      <pc:sldChg chg="modSp mod">
        <pc:chgData name="Sajeth Jonathan S. W. it18071412" userId="f1d0ed07-5906-413d-89f8-1b7eb73df341" providerId="ADAL" clId="{B95C406B-13AA-437F-84FB-5388D1A38861}" dt="2021-03-10T07:44:27.018" v="2" actId="1076"/>
        <pc:sldMkLst>
          <pc:docMk/>
          <pc:sldMk cId="0" sldId="257"/>
        </pc:sldMkLst>
        <pc:grpChg chg="mod">
          <ac:chgData name="Sajeth Jonathan S. W. it18071412" userId="f1d0ed07-5906-413d-89f8-1b7eb73df341" providerId="ADAL" clId="{B95C406B-13AA-437F-84FB-5388D1A38861}" dt="2021-03-10T07:44:27.018" v="2" actId="1076"/>
          <ac:grpSpMkLst>
            <pc:docMk/>
            <pc:sldMk cId="0" sldId="257"/>
            <ac:grpSpMk id="29" creationId="{3D23C7AE-B141-47CD-90A9-63538AD75B3D}"/>
          </ac:grpSpMkLst>
        </pc:grpChg>
      </pc:sldChg>
      <pc:sldChg chg="modSp mod">
        <pc:chgData name="Sajeth Jonathan S. W. it18071412" userId="f1d0ed07-5906-413d-89f8-1b7eb73df341" providerId="ADAL" clId="{B95C406B-13AA-437F-84FB-5388D1A38861}" dt="2021-03-10T08:10:01.849" v="194" actId="20577"/>
        <pc:sldMkLst>
          <pc:docMk/>
          <pc:sldMk cId="0" sldId="262"/>
        </pc:sldMkLst>
        <pc:spChg chg="mod">
          <ac:chgData name="Sajeth Jonathan S. W. it18071412" userId="f1d0ed07-5906-413d-89f8-1b7eb73df341" providerId="ADAL" clId="{B95C406B-13AA-437F-84FB-5388D1A38861}" dt="2021-03-10T08:10:01.849" v="194" actId="20577"/>
          <ac:spMkLst>
            <pc:docMk/>
            <pc:sldMk cId="0" sldId="262"/>
            <ac:spMk id="2230" creationId="{00000000-0000-0000-0000-000000000000}"/>
          </ac:spMkLst>
        </pc:spChg>
      </pc:sldChg>
      <pc:sldChg chg="modSp mod">
        <pc:chgData name="Sajeth Jonathan S. W. it18071412" userId="f1d0ed07-5906-413d-89f8-1b7eb73df341" providerId="ADAL" clId="{B95C406B-13AA-437F-84FB-5388D1A38861}" dt="2021-03-10T08:12:31" v="205" actId="20577"/>
        <pc:sldMkLst>
          <pc:docMk/>
          <pc:sldMk cId="2413221084" sldId="305"/>
        </pc:sldMkLst>
        <pc:spChg chg="mod">
          <ac:chgData name="Sajeth Jonathan S. W. it18071412" userId="f1d0ed07-5906-413d-89f8-1b7eb73df341" providerId="ADAL" clId="{B95C406B-13AA-437F-84FB-5388D1A38861}" dt="2021-03-10T08:12:31" v="205" actId="20577"/>
          <ac:spMkLst>
            <pc:docMk/>
            <pc:sldMk cId="2413221084" sldId="305"/>
            <ac:spMk id="3012" creationId="{00000000-0000-0000-0000-000000000000}"/>
          </ac:spMkLst>
        </pc:spChg>
      </pc:sldChg>
      <pc:sldChg chg="modSp mod">
        <pc:chgData name="Sajeth Jonathan S. W. it18071412" userId="f1d0ed07-5906-413d-89f8-1b7eb73df341" providerId="ADAL" clId="{B95C406B-13AA-437F-84FB-5388D1A38861}" dt="2021-03-10T07:49:21.823" v="134" actId="313"/>
        <pc:sldMkLst>
          <pc:docMk/>
          <pc:sldMk cId="3483968034" sldId="321"/>
        </pc:sldMkLst>
        <pc:spChg chg="mod">
          <ac:chgData name="Sajeth Jonathan S. W. it18071412" userId="f1d0ed07-5906-413d-89f8-1b7eb73df341" providerId="ADAL" clId="{B95C406B-13AA-437F-84FB-5388D1A38861}" dt="2021-03-10T07:49:21.823" v="134" actId="313"/>
          <ac:spMkLst>
            <pc:docMk/>
            <pc:sldMk cId="3483968034" sldId="321"/>
            <ac:spMk id="2200" creationId="{00000000-0000-0000-0000-000000000000}"/>
          </ac:spMkLst>
        </pc:spChg>
      </pc:sldChg>
    </pc:docChg>
  </pc:docChgLst>
  <pc:docChgLst>
    <pc:chgData name="Ramanayaka A.M. it18021912" userId="S::it18021912@my.sliit.lk::46e38890-6e55-41d9-bf83-330f4af0ddae" providerId="AD" clId="Web-{0ACFB29F-A0CA-0000-811F-7E1BB581783B}"/>
    <pc:docChg chg="delSld modSld">
      <pc:chgData name="Ramanayaka A.M. it18021912" userId="S::it18021912@my.sliit.lk::46e38890-6e55-41d9-bf83-330f4af0ddae" providerId="AD" clId="Web-{0ACFB29F-A0CA-0000-811F-7E1BB581783B}" dt="2021-03-10T06:28:29.792" v="18"/>
      <pc:docMkLst>
        <pc:docMk/>
      </pc:docMkLst>
      <pc:sldChg chg="addSp modSp">
        <pc:chgData name="Ramanayaka A.M. it18021912" userId="S::it18021912@my.sliit.lk::46e38890-6e55-41d9-bf83-330f4af0ddae" providerId="AD" clId="Web-{0ACFB29F-A0CA-0000-811F-7E1BB581783B}" dt="2021-03-10T06:14:33.572" v="8" actId="1076"/>
        <pc:sldMkLst>
          <pc:docMk/>
          <pc:sldMk cId="0" sldId="257"/>
        </pc:sldMkLst>
        <pc:picChg chg="add mod">
          <ac:chgData name="Ramanayaka A.M. it18021912" userId="S::it18021912@my.sliit.lk::46e38890-6e55-41d9-bf83-330f4af0ddae" providerId="AD" clId="Web-{0ACFB29F-A0CA-0000-811F-7E1BB581783B}" dt="2021-03-10T06:14:33.572" v="8" actId="1076"/>
          <ac:picMkLst>
            <pc:docMk/>
            <pc:sldMk cId="0" sldId="257"/>
            <ac:picMk id="2" creationId="{761AE3CB-D543-4034-A0F4-9A60272FAE63}"/>
          </ac:picMkLst>
        </pc:picChg>
      </pc:sldChg>
      <pc:sldChg chg="addSp modSp">
        <pc:chgData name="Ramanayaka A.M. it18021912" userId="S::it18021912@my.sliit.lk::46e38890-6e55-41d9-bf83-330f4af0ddae" providerId="AD" clId="Web-{0ACFB29F-A0CA-0000-811F-7E1BB581783B}" dt="2021-03-10T06:17:21.169" v="17" actId="1076"/>
        <pc:sldMkLst>
          <pc:docMk/>
          <pc:sldMk cId="361011546" sldId="306"/>
        </pc:sldMkLst>
        <pc:picChg chg="add mod">
          <ac:chgData name="Ramanayaka A.M. it18021912" userId="S::it18021912@my.sliit.lk::46e38890-6e55-41d9-bf83-330f4af0ddae" providerId="AD" clId="Web-{0ACFB29F-A0CA-0000-811F-7E1BB581783B}" dt="2021-03-10T06:17:21.169" v="17" actId="1076"/>
          <ac:picMkLst>
            <pc:docMk/>
            <pc:sldMk cId="361011546" sldId="306"/>
            <ac:picMk id="3" creationId="{ADE12B10-C18E-4BC8-91F3-089D8429A19F}"/>
          </ac:picMkLst>
        </pc:picChg>
      </pc:sldChg>
      <pc:sldChg chg="del">
        <pc:chgData name="Ramanayaka A.M. it18021912" userId="S::it18021912@my.sliit.lk::46e38890-6e55-41d9-bf83-330f4af0ddae" providerId="AD" clId="Web-{0ACFB29F-A0CA-0000-811F-7E1BB581783B}" dt="2021-03-10T06:28:29.792" v="18"/>
        <pc:sldMkLst>
          <pc:docMk/>
          <pc:sldMk cId="3704444728" sldId="366"/>
        </pc:sldMkLst>
      </pc:sldChg>
    </pc:docChg>
  </pc:docChgLst>
  <pc:docChgLst>
    <pc:chgData name="Wishvajith B.L.D.V. it18032666" userId="S::it18032666@my.sliit.lk::8bedbe07-e535-41e7-9f9d-682c98a65af4" providerId="AD" clId="Web-{A3C0B29F-90AD-0000-811F-7EC7850D58A1}"/>
    <pc:docChg chg="modSld">
      <pc:chgData name="Wishvajith B.L.D.V. it18032666" userId="S::it18032666@my.sliit.lk::8bedbe07-e535-41e7-9f9d-682c98a65af4" providerId="AD" clId="Web-{A3C0B29F-90AD-0000-811F-7EC7850D58A1}" dt="2021-03-10T02:16:31.655" v="127" actId="20577"/>
      <pc:docMkLst>
        <pc:docMk/>
      </pc:docMkLst>
      <pc:sldChg chg="modSp">
        <pc:chgData name="Wishvajith B.L.D.V. it18032666" userId="S::it18032666@my.sliit.lk::8bedbe07-e535-41e7-9f9d-682c98a65af4" providerId="AD" clId="Web-{A3C0B29F-90AD-0000-811F-7EC7850D58A1}" dt="2021-03-10T02:03:53.283" v="1" actId="1076"/>
        <pc:sldMkLst>
          <pc:docMk/>
          <pc:sldMk cId="4266992674" sldId="336"/>
        </pc:sldMkLst>
        <pc:spChg chg="mod">
          <ac:chgData name="Wishvajith B.L.D.V. it18032666" userId="S::it18032666@my.sliit.lk::8bedbe07-e535-41e7-9f9d-682c98a65af4" providerId="AD" clId="Web-{A3C0B29F-90AD-0000-811F-7EC7850D58A1}" dt="2021-03-10T02:03:53.283" v="1" actId="1076"/>
          <ac:spMkLst>
            <pc:docMk/>
            <pc:sldMk cId="4266992674" sldId="336"/>
            <ac:spMk id="3" creationId="{6AAAECFB-03F9-4B5B-B2C3-4A8708B1E428}"/>
          </ac:spMkLst>
        </pc:spChg>
      </pc:sldChg>
      <pc:sldChg chg="modSp">
        <pc:chgData name="Wishvajith B.L.D.V. it18032666" userId="S::it18032666@my.sliit.lk::8bedbe07-e535-41e7-9f9d-682c98a65af4" providerId="AD" clId="Web-{A3C0B29F-90AD-0000-811F-7EC7850D58A1}" dt="2021-03-10T02:16:31.655" v="127" actId="20577"/>
        <pc:sldMkLst>
          <pc:docMk/>
          <pc:sldMk cId="1193006676" sldId="353"/>
        </pc:sldMkLst>
        <pc:spChg chg="mod">
          <ac:chgData name="Wishvajith B.L.D.V. it18032666" userId="S::it18032666@my.sliit.lk::8bedbe07-e535-41e7-9f9d-682c98a65af4" providerId="AD" clId="Web-{A3C0B29F-90AD-0000-811F-7EC7850D58A1}" dt="2021-03-10T02:15:53.748" v="120" actId="1076"/>
          <ac:spMkLst>
            <pc:docMk/>
            <pc:sldMk cId="1193006676" sldId="353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A3C0B29F-90AD-0000-811F-7EC7850D58A1}" dt="2021-03-10T02:15:58.639" v="121" actId="1076"/>
          <ac:spMkLst>
            <pc:docMk/>
            <pc:sldMk cId="1193006676" sldId="353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A3C0B29F-90AD-0000-811F-7EC7850D58A1}" dt="2021-03-10T02:16:31.655" v="127" actId="20577"/>
          <ac:spMkLst>
            <pc:docMk/>
            <pc:sldMk cId="1193006676" sldId="353"/>
            <ac:spMk id="4" creationId="{CD8A650D-B2FB-4057-B982-4574B7FF5F5E}"/>
          </ac:spMkLst>
        </pc:spChg>
      </pc:sldChg>
    </pc:docChg>
  </pc:docChgLst>
  <pc:docChgLst>
    <pc:chgData name="Sajeth Jonathan S. W. it18071412" userId="f1d0ed07-5906-413d-89f8-1b7eb73df341" providerId="ADAL" clId="{5E2977B8-882D-48E5-9842-D4A9ED992350}"/>
    <pc:docChg chg="undo custSel modSld sldOrd">
      <pc:chgData name="Sajeth Jonathan S. W. it18071412" userId="f1d0ed07-5906-413d-89f8-1b7eb73df341" providerId="ADAL" clId="{5E2977B8-882D-48E5-9842-D4A9ED992350}" dt="2021-07-07T08:27:43.975" v="36"/>
      <pc:docMkLst>
        <pc:docMk/>
      </pc:docMkLst>
      <pc:sldChg chg="modSp mod">
        <pc:chgData name="Sajeth Jonathan S. W. it18071412" userId="f1d0ed07-5906-413d-89f8-1b7eb73df341" providerId="ADAL" clId="{5E2977B8-882D-48E5-9842-D4A9ED992350}" dt="2021-07-07T08:26:19.316" v="3" actId="20577"/>
        <pc:sldMkLst>
          <pc:docMk/>
          <pc:sldMk cId="2413221084" sldId="305"/>
        </pc:sldMkLst>
        <pc:spChg chg="mod">
          <ac:chgData name="Sajeth Jonathan S. W. it18071412" userId="f1d0ed07-5906-413d-89f8-1b7eb73df341" providerId="ADAL" clId="{5E2977B8-882D-48E5-9842-D4A9ED992350}" dt="2021-07-07T08:26:19.316" v="3" actId="20577"/>
          <ac:spMkLst>
            <pc:docMk/>
            <pc:sldMk cId="2413221084" sldId="305"/>
            <ac:spMk id="11" creationId="{A25CE481-63CB-4AD6-A753-C9C2CA2FC0EC}"/>
          </ac:spMkLst>
        </pc:spChg>
      </pc:sldChg>
      <pc:sldChg chg="modSp mod">
        <pc:chgData name="Sajeth Jonathan S. W. it18071412" userId="f1d0ed07-5906-413d-89f8-1b7eb73df341" providerId="ADAL" clId="{5E2977B8-882D-48E5-9842-D4A9ED992350}" dt="2021-07-07T08:26:30.957" v="7"/>
        <pc:sldMkLst>
          <pc:docMk/>
          <pc:sldMk cId="1783072051" sldId="308"/>
        </pc:sldMkLst>
        <pc:spChg chg="mod">
          <ac:chgData name="Sajeth Jonathan S. W. it18071412" userId="f1d0ed07-5906-413d-89f8-1b7eb73df341" providerId="ADAL" clId="{5E2977B8-882D-48E5-9842-D4A9ED992350}" dt="2021-07-07T08:26:30.957" v="7"/>
          <ac:spMkLst>
            <pc:docMk/>
            <pc:sldMk cId="1783072051" sldId="308"/>
            <ac:spMk id="11" creationId="{C4F19338-D69A-4DC2-A2BB-CA6C43634C18}"/>
          </ac:spMkLst>
        </pc:spChg>
      </pc:sldChg>
      <pc:sldChg chg="modSp mod">
        <pc:chgData name="Sajeth Jonathan S. W. it18071412" userId="f1d0ed07-5906-413d-89f8-1b7eb73df341" providerId="ADAL" clId="{5E2977B8-882D-48E5-9842-D4A9ED992350}" dt="2021-07-07T08:26:35.246" v="8"/>
        <pc:sldMkLst>
          <pc:docMk/>
          <pc:sldMk cId="3223776405" sldId="309"/>
        </pc:sldMkLst>
        <pc:spChg chg="mod">
          <ac:chgData name="Sajeth Jonathan S. W. it18071412" userId="f1d0ed07-5906-413d-89f8-1b7eb73df341" providerId="ADAL" clId="{5E2977B8-882D-48E5-9842-D4A9ED992350}" dt="2021-07-07T08:26:35.246" v="8"/>
          <ac:spMkLst>
            <pc:docMk/>
            <pc:sldMk cId="3223776405" sldId="309"/>
            <ac:spMk id="6" creationId="{6EF8DC2C-64BD-4F5B-B2AC-B63E93F49D46}"/>
          </ac:spMkLst>
        </pc:spChg>
      </pc:sldChg>
      <pc:sldChg chg="modSp mod">
        <pc:chgData name="Sajeth Jonathan S. W. it18071412" userId="f1d0ed07-5906-413d-89f8-1b7eb73df341" providerId="ADAL" clId="{5E2977B8-882D-48E5-9842-D4A9ED992350}" dt="2021-07-07T08:26:57.217" v="16" actId="1076"/>
        <pc:sldMkLst>
          <pc:docMk/>
          <pc:sldMk cId="4283299048" sldId="310"/>
        </pc:sldMkLst>
        <pc:grpChg chg="mod">
          <ac:chgData name="Sajeth Jonathan S. W. it18071412" userId="f1d0ed07-5906-413d-89f8-1b7eb73df341" providerId="ADAL" clId="{5E2977B8-882D-48E5-9842-D4A9ED992350}" dt="2021-07-07T08:26:57.217" v="16" actId="1076"/>
          <ac:grpSpMkLst>
            <pc:docMk/>
            <pc:sldMk cId="4283299048" sldId="310"/>
            <ac:grpSpMk id="4" creationId="{494DE335-A974-4594-B38E-EE6F92ADA1DE}"/>
          </ac:grpSpMkLst>
        </pc:grpChg>
      </pc:sldChg>
      <pc:sldChg chg="modSp mod">
        <pc:chgData name="Sajeth Jonathan S. W. it18071412" userId="f1d0ed07-5906-413d-89f8-1b7eb73df341" providerId="ADAL" clId="{5E2977B8-882D-48E5-9842-D4A9ED992350}" dt="2021-07-07T08:26:23.677" v="4"/>
        <pc:sldMkLst>
          <pc:docMk/>
          <pc:sldMk cId="4217738350" sldId="311"/>
        </pc:sldMkLst>
        <pc:spChg chg="mod">
          <ac:chgData name="Sajeth Jonathan S. W. it18071412" userId="f1d0ed07-5906-413d-89f8-1b7eb73df341" providerId="ADAL" clId="{5E2977B8-882D-48E5-9842-D4A9ED992350}" dt="2021-07-07T08:26:23.677" v="4"/>
          <ac:spMkLst>
            <pc:docMk/>
            <pc:sldMk cId="4217738350" sldId="311"/>
            <ac:spMk id="11" creationId="{1187E8C9-F3F9-4090-ABEC-38B81CBC5BDF}"/>
          </ac:spMkLst>
        </pc:spChg>
      </pc:sldChg>
      <pc:sldChg chg="addSp delSp modSp mod ord">
        <pc:chgData name="Sajeth Jonathan S. W. it18071412" userId="f1d0ed07-5906-413d-89f8-1b7eb73df341" providerId="ADAL" clId="{5E2977B8-882D-48E5-9842-D4A9ED992350}" dt="2021-07-07T08:27:34.643" v="32"/>
        <pc:sldMkLst>
          <pc:docMk/>
          <pc:sldMk cId="873798762" sldId="313"/>
        </pc:sldMkLst>
        <pc:spChg chg="del topLvl">
          <ac:chgData name="Sajeth Jonathan S. W. it18071412" userId="f1d0ed07-5906-413d-89f8-1b7eb73df341" providerId="ADAL" clId="{5E2977B8-882D-48E5-9842-D4A9ED992350}" dt="2021-07-07T08:27:28.815" v="29" actId="478"/>
          <ac:spMkLst>
            <pc:docMk/>
            <pc:sldMk cId="873798762" sldId="313"/>
            <ac:spMk id="6" creationId="{1A065679-B895-4812-8CDE-9A1CBAC4BA8B}"/>
          </ac:spMkLst>
        </pc:spChg>
        <pc:spChg chg="mod">
          <ac:chgData name="Sajeth Jonathan S. W. it18071412" userId="f1d0ed07-5906-413d-89f8-1b7eb73df341" providerId="ADAL" clId="{5E2977B8-882D-48E5-9842-D4A9ED992350}" dt="2021-07-07T08:27:29.179" v="30"/>
          <ac:spMkLst>
            <pc:docMk/>
            <pc:sldMk cId="873798762" sldId="313"/>
            <ac:spMk id="10" creationId="{B81861E4-9394-4A79-BE09-7E19CC6CDF14}"/>
          </ac:spMkLst>
        </pc:spChg>
        <pc:grpChg chg="del">
          <ac:chgData name="Sajeth Jonathan S. W. it18071412" userId="f1d0ed07-5906-413d-89f8-1b7eb73df341" providerId="ADAL" clId="{5E2977B8-882D-48E5-9842-D4A9ED992350}" dt="2021-07-07T08:27:26.372" v="28" actId="478"/>
          <ac:grpSpMkLst>
            <pc:docMk/>
            <pc:sldMk cId="873798762" sldId="313"/>
            <ac:grpSpMk id="4" creationId="{A37EC5AF-0CAA-48F4-9596-66832D79CC54}"/>
          </ac:grpSpMkLst>
        </pc:grpChg>
        <pc:grpChg chg="add mod">
          <ac:chgData name="Sajeth Jonathan S. W. it18071412" userId="f1d0ed07-5906-413d-89f8-1b7eb73df341" providerId="ADAL" clId="{5E2977B8-882D-48E5-9842-D4A9ED992350}" dt="2021-07-07T08:27:29.179" v="30"/>
          <ac:grpSpMkLst>
            <pc:docMk/>
            <pc:sldMk cId="873798762" sldId="313"/>
            <ac:grpSpMk id="7" creationId="{B317CBE8-7B67-4A67-8926-0670362FD988}"/>
          </ac:grpSpMkLst>
        </pc:grpChg>
        <pc:picChg chg="del topLvl">
          <ac:chgData name="Sajeth Jonathan S. W. it18071412" userId="f1d0ed07-5906-413d-89f8-1b7eb73df341" providerId="ADAL" clId="{5E2977B8-882D-48E5-9842-D4A9ED992350}" dt="2021-07-07T08:27:26.372" v="28" actId="478"/>
          <ac:picMkLst>
            <pc:docMk/>
            <pc:sldMk cId="873798762" sldId="313"/>
            <ac:picMk id="5" creationId="{D6D58783-8F54-4480-AF00-EB7E3E21B739}"/>
          </ac:picMkLst>
        </pc:picChg>
        <pc:picChg chg="mod">
          <ac:chgData name="Sajeth Jonathan S. W. it18071412" userId="f1d0ed07-5906-413d-89f8-1b7eb73df341" providerId="ADAL" clId="{5E2977B8-882D-48E5-9842-D4A9ED992350}" dt="2021-07-07T08:27:29.179" v="30"/>
          <ac:picMkLst>
            <pc:docMk/>
            <pc:sldMk cId="873798762" sldId="313"/>
            <ac:picMk id="9" creationId="{86C321FB-5AA8-4376-82BD-737D3FB4AE1C}"/>
          </ac:picMkLst>
        </pc:picChg>
      </pc:sldChg>
      <pc:sldChg chg="modSp mod">
        <pc:chgData name="Sajeth Jonathan S. W. it18071412" userId="f1d0ed07-5906-413d-89f8-1b7eb73df341" providerId="ADAL" clId="{5E2977B8-882D-48E5-9842-D4A9ED992350}" dt="2021-07-07T08:26:28.513" v="6"/>
        <pc:sldMkLst>
          <pc:docMk/>
          <pc:sldMk cId="3671622909" sldId="322"/>
        </pc:sldMkLst>
        <pc:spChg chg="mod">
          <ac:chgData name="Sajeth Jonathan S. W. it18071412" userId="f1d0ed07-5906-413d-89f8-1b7eb73df341" providerId="ADAL" clId="{5E2977B8-882D-48E5-9842-D4A9ED992350}" dt="2021-07-07T08:26:28.513" v="6"/>
          <ac:spMkLst>
            <pc:docMk/>
            <pc:sldMk cId="3671622909" sldId="322"/>
            <ac:spMk id="40" creationId="{6A903AA1-E5B8-4D86-9075-0C9202FD607F}"/>
          </ac:spMkLst>
        </pc:spChg>
      </pc:sldChg>
      <pc:sldChg chg="modSp mod">
        <pc:chgData name="Sajeth Jonathan S. W. it18071412" userId="f1d0ed07-5906-413d-89f8-1b7eb73df341" providerId="ADAL" clId="{5E2977B8-882D-48E5-9842-D4A9ED992350}" dt="2021-07-07T08:26:37.759" v="9"/>
        <pc:sldMkLst>
          <pc:docMk/>
          <pc:sldMk cId="3200151117" sldId="376"/>
        </pc:sldMkLst>
        <pc:spChg chg="mod">
          <ac:chgData name="Sajeth Jonathan S. W. it18071412" userId="f1d0ed07-5906-413d-89f8-1b7eb73df341" providerId="ADAL" clId="{5E2977B8-882D-48E5-9842-D4A9ED992350}" dt="2021-07-07T08:26:37.759" v="9"/>
          <ac:spMkLst>
            <pc:docMk/>
            <pc:sldMk cId="3200151117" sldId="376"/>
            <ac:spMk id="6" creationId="{033E5F00-3F04-4C58-A4D9-5B9B1004A53A}"/>
          </ac:spMkLst>
        </pc:spChg>
      </pc:sldChg>
      <pc:sldChg chg="modSp mod">
        <pc:chgData name="Sajeth Jonathan S. W. it18071412" userId="f1d0ed07-5906-413d-89f8-1b7eb73df341" providerId="ADAL" clId="{5E2977B8-882D-48E5-9842-D4A9ED992350}" dt="2021-07-07T08:26:40.535" v="10"/>
        <pc:sldMkLst>
          <pc:docMk/>
          <pc:sldMk cId="1979128291" sldId="377"/>
        </pc:sldMkLst>
        <pc:spChg chg="mod">
          <ac:chgData name="Sajeth Jonathan S. W. it18071412" userId="f1d0ed07-5906-413d-89f8-1b7eb73df341" providerId="ADAL" clId="{5E2977B8-882D-48E5-9842-D4A9ED992350}" dt="2021-07-07T08:26:40.535" v="10"/>
          <ac:spMkLst>
            <pc:docMk/>
            <pc:sldMk cId="1979128291" sldId="377"/>
            <ac:spMk id="6" creationId="{033E5F00-3F04-4C58-A4D9-5B9B1004A53A}"/>
          </ac:spMkLst>
        </pc:spChg>
      </pc:sldChg>
      <pc:sldChg chg="modSp mod">
        <pc:chgData name="Sajeth Jonathan S. W. it18071412" userId="f1d0ed07-5906-413d-89f8-1b7eb73df341" providerId="ADAL" clId="{5E2977B8-882D-48E5-9842-D4A9ED992350}" dt="2021-07-07T08:26:26.226" v="5"/>
        <pc:sldMkLst>
          <pc:docMk/>
          <pc:sldMk cId="1623786387" sldId="394"/>
        </pc:sldMkLst>
        <pc:spChg chg="mod">
          <ac:chgData name="Sajeth Jonathan S. W. it18071412" userId="f1d0ed07-5906-413d-89f8-1b7eb73df341" providerId="ADAL" clId="{5E2977B8-882D-48E5-9842-D4A9ED992350}" dt="2021-07-07T08:26:26.226" v="5"/>
          <ac:spMkLst>
            <pc:docMk/>
            <pc:sldMk cId="1623786387" sldId="394"/>
            <ac:spMk id="8" creationId="{F2BAC9B2-CAF7-46E2-AC09-1B52D4CD0FB8}"/>
          </ac:spMkLst>
        </pc:spChg>
      </pc:sldChg>
      <pc:sldChg chg="addSp delSp modSp mod">
        <pc:chgData name="Sajeth Jonathan S. W. it18071412" userId="f1d0ed07-5906-413d-89f8-1b7eb73df341" providerId="ADAL" clId="{5E2977B8-882D-48E5-9842-D4A9ED992350}" dt="2021-07-07T08:26:59.004" v="17"/>
        <pc:sldMkLst>
          <pc:docMk/>
          <pc:sldMk cId="3729289643" sldId="414"/>
        </pc:sldMkLst>
        <pc:spChg chg="add del">
          <ac:chgData name="Sajeth Jonathan S. W. it18071412" userId="f1d0ed07-5906-413d-89f8-1b7eb73df341" providerId="ADAL" clId="{5E2977B8-882D-48E5-9842-D4A9ED992350}" dt="2021-07-07T08:26:46.344" v="12" actId="22"/>
          <ac:spMkLst>
            <pc:docMk/>
            <pc:sldMk cId="3729289643" sldId="414"/>
            <ac:spMk id="6" creationId="{BEC49585-904F-44D1-949A-65EE87DFBFF6}"/>
          </ac:spMkLst>
        </pc:spChg>
        <pc:spChg chg="add del">
          <ac:chgData name="Sajeth Jonathan S. W. it18071412" userId="f1d0ed07-5906-413d-89f8-1b7eb73df341" providerId="ADAL" clId="{5E2977B8-882D-48E5-9842-D4A9ED992350}" dt="2021-07-07T08:26:52.387" v="14" actId="22"/>
          <ac:spMkLst>
            <pc:docMk/>
            <pc:sldMk cId="3729289643" sldId="414"/>
            <ac:spMk id="8" creationId="{E409451E-06DD-427D-B9D1-34E9CB52723B}"/>
          </ac:spMkLst>
        </pc:spChg>
        <pc:spChg chg="mod">
          <ac:chgData name="Sajeth Jonathan S. W. it18071412" userId="f1d0ed07-5906-413d-89f8-1b7eb73df341" providerId="ADAL" clId="{5E2977B8-882D-48E5-9842-D4A9ED992350}" dt="2021-07-07T08:26:59.004" v="17"/>
          <ac:spMkLst>
            <pc:docMk/>
            <pc:sldMk cId="3729289643" sldId="414"/>
            <ac:spMk id="11" creationId="{5F5D578C-CB16-4954-8EA5-9F6860F57FF0}"/>
          </ac:spMkLst>
        </pc:spChg>
        <pc:grpChg chg="add mod">
          <ac:chgData name="Sajeth Jonathan S. W. it18071412" userId="f1d0ed07-5906-413d-89f8-1b7eb73df341" providerId="ADAL" clId="{5E2977B8-882D-48E5-9842-D4A9ED992350}" dt="2021-07-07T08:26:59.004" v="17"/>
          <ac:grpSpMkLst>
            <pc:docMk/>
            <pc:sldMk cId="3729289643" sldId="414"/>
            <ac:grpSpMk id="9" creationId="{A12A2101-925A-478A-8F8D-356850E04CC8}"/>
          </ac:grpSpMkLst>
        </pc:grpChg>
        <pc:picChg chg="mod">
          <ac:chgData name="Sajeth Jonathan S. W. it18071412" userId="f1d0ed07-5906-413d-89f8-1b7eb73df341" providerId="ADAL" clId="{5E2977B8-882D-48E5-9842-D4A9ED992350}" dt="2021-07-07T08:26:59.004" v="17"/>
          <ac:picMkLst>
            <pc:docMk/>
            <pc:sldMk cId="3729289643" sldId="414"/>
            <ac:picMk id="10" creationId="{7452FD18-06AF-420F-AB0C-F24E84B092AC}"/>
          </ac:picMkLst>
        </pc:picChg>
      </pc:sldChg>
      <pc:sldChg chg="addSp modSp mod">
        <pc:chgData name="Sajeth Jonathan S. W. it18071412" userId="f1d0ed07-5906-413d-89f8-1b7eb73df341" providerId="ADAL" clId="{5E2977B8-882D-48E5-9842-D4A9ED992350}" dt="2021-07-07T08:27:05.467" v="19" actId="1076"/>
        <pc:sldMkLst>
          <pc:docMk/>
          <pc:sldMk cId="2588569098" sldId="421"/>
        </pc:sldMkLst>
        <pc:spChg chg="mod">
          <ac:chgData name="Sajeth Jonathan S. W. it18071412" userId="f1d0ed07-5906-413d-89f8-1b7eb73df341" providerId="ADAL" clId="{5E2977B8-882D-48E5-9842-D4A9ED992350}" dt="2021-07-07T08:27:02.188" v="18"/>
          <ac:spMkLst>
            <pc:docMk/>
            <pc:sldMk cId="2588569098" sldId="421"/>
            <ac:spMk id="15" creationId="{3AC8E5C2-34C1-495D-A782-79F986DD6A88}"/>
          </ac:spMkLst>
        </pc:spChg>
        <pc:grpChg chg="add mod">
          <ac:chgData name="Sajeth Jonathan S. W. it18071412" userId="f1d0ed07-5906-413d-89f8-1b7eb73df341" providerId="ADAL" clId="{5E2977B8-882D-48E5-9842-D4A9ED992350}" dt="2021-07-07T08:27:02.188" v="18"/>
          <ac:grpSpMkLst>
            <pc:docMk/>
            <pc:sldMk cId="2588569098" sldId="421"/>
            <ac:grpSpMk id="10" creationId="{FB78BC9B-EF19-4FE1-B37E-2905CF41BA5D}"/>
          </ac:grpSpMkLst>
        </pc:grpChg>
        <pc:picChg chg="mod">
          <ac:chgData name="Sajeth Jonathan S. W. it18071412" userId="f1d0ed07-5906-413d-89f8-1b7eb73df341" providerId="ADAL" clId="{5E2977B8-882D-48E5-9842-D4A9ED992350}" dt="2021-07-07T08:27:05.467" v="19" actId="1076"/>
          <ac:picMkLst>
            <pc:docMk/>
            <pc:sldMk cId="2588569098" sldId="421"/>
            <ac:picMk id="12" creationId="{76EEAB4F-7096-44F6-8A89-E3C3679AFAB2}"/>
          </ac:picMkLst>
        </pc:picChg>
        <pc:picChg chg="mod">
          <ac:chgData name="Sajeth Jonathan S. W. it18071412" userId="f1d0ed07-5906-413d-89f8-1b7eb73df341" providerId="ADAL" clId="{5E2977B8-882D-48E5-9842-D4A9ED992350}" dt="2021-07-07T08:27:02.188" v="18"/>
          <ac:picMkLst>
            <pc:docMk/>
            <pc:sldMk cId="2588569098" sldId="421"/>
            <ac:picMk id="14" creationId="{AD63AE13-7EB9-4CDD-A8A2-AAD44F748831}"/>
          </ac:picMkLst>
        </pc:picChg>
      </pc:sldChg>
      <pc:sldChg chg="addSp modSp mod">
        <pc:chgData name="Sajeth Jonathan S. W. it18071412" userId="f1d0ed07-5906-413d-89f8-1b7eb73df341" providerId="ADAL" clId="{5E2977B8-882D-48E5-9842-D4A9ED992350}" dt="2021-07-07T08:27:14.235" v="24" actId="1076"/>
        <pc:sldMkLst>
          <pc:docMk/>
          <pc:sldMk cId="429131841" sldId="423"/>
        </pc:sldMkLst>
        <pc:spChg chg="mod">
          <ac:chgData name="Sajeth Jonathan S. W. it18071412" userId="f1d0ed07-5906-413d-89f8-1b7eb73df341" providerId="ADAL" clId="{5E2977B8-882D-48E5-9842-D4A9ED992350}" dt="2021-07-07T08:27:12.498" v="23"/>
          <ac:spMkLst>
            <pc:docMk/>
            <pc:sldMk cId="429131841" sldId="423"/>
            <ac:spMk id="15" creationId="{C1174345-96B2-4199-919F-46426864334C}"/>
          </ac:spMkLst>
        </pc:spChg>
        <pc:grpChg chg="add mod">
          <ac:chgData name="Sajeth Jonathan S. W. it18071412" userId="f1d0ed07-5906-413d-89f8-1b7eb73df341" providerId="ADAL" clId="{5E2977B8-882D-48E5-9842-D4A9ED992350}" dt="2021-07-07T08:27:12.498" v="23"/>
          <ac:grpSpMkLst>
            <pc:docMk/>
            <pc:sldMk cId="429131841" sldId="423"/>
            <ac:grpSpMk id="12" creationId="{BB0470C7-8560-48BE-B6F1-D41ADCAC76F7}"/>
          </ac:grpSpMkLst>
        </pc:grpChg>
        <pc:picChg chg="mod">
          <ac:chgData name="Sajeth Jonathan S. W. it18071412" userId="f1d0ed07-5906-413d-89f8-1b7eb73df341" providerId="ADAL" clId="{5E2977B8-882D-48E5-9842-D4A9ED992350}" dt="2021-07-07T08:27:14.235" v="24" actId="1076"/>
          <ac:picMkLst>
            <pc:docMk/>
            <pc:sldMk cId="429131841" sldId="423"/>
            <ac:picMk id="3" creationId="{B7CC608F-C587-4A5C-8D2E-630ABA552119}"/>
          </ac:picMkLst>
        </pc:picChg>
        <pc:picChg chg="mod">
          <ac:chgData name="Sajeth Jonathan S. W. it18071412" userId="f1d0ed07-5906-413d-89f8-1b7eb73df341" providerId="ADAL" clId="{5E2977B8-882D-48E5-9842-D4A9ED992350}" dt="2021-07-07T08:27:12.498" v="23"/>
          <ac:picMkLst>
            <pc:docMk/>
            <pc:sldMk cId="429131841" sldId="423"/>
            <ac:picMk id="14" creationId="{7985ACE7-F444-47B4-A2C1-30A72EA1A202}"/>
          </ac:picMkLst>
        </pc:picChg>
      </pc:sldChg>
      <pc:sldChg chg="addSp modSp mod">
        <pc:chgData name="Sajeth Jonathan S. W. it18071412" userId="f1d0ed07-5906-413d-89f8-1b7eb73df341" providerId="ADAL" clId="{5E2977B8-882D-48E5-9842-D4A9ED992350}" dt="2021-07-07T08:27:11.511" v="22" actId="1076"/>
        <pc:sldMkLst>
          <pc:docMk/>
          <pc:sldMk cId="4200642641" sldId="424"/>
        </pc:sldMkLst>
        <pc:spChg chg="mod">
          <ac:chgData name="Sajeth Jonathan S. W. it18071412" userId="f1d0ed07-5906-413d-89f8-1b7eb73df341" providerId="ADAL" clId="{5E2977B8-882D-48E5-9842-D4A9ED992350}" dt="2021-07-07T08:27:11.511" v="22" actId="1076"/>
          <ac:spMkLst>
            <pc:docMk/>
            <pc:sldMk cId="4200642641" sldId="424"/>
            <ac:spMk id="10" creationId="{47422CA9-5A78-4D5E-A390-B225B4DDBCAF}"/>
          </ac:spMkLst>
        </pc:spChg>
        <pc:spChg chg="mod">
          <ac:chgData name="Sajeth Jonathan S. W. it18071412" userId="f1d0ed07-5906-413d-89f8-1b7eb73df341" providerId="ADAL" clId="{5E2977B8-882D-48E5-9842-D4A9ED992350}" dt="2021-07-07T08:27:06.627" v="20"/>
          <ac:spMkLst>
            <pc:docMk/>
            <pc:sldMk cId="4200642641" sldId="424"/>
            <ac:spMk id="11" creationId="{ECE697F3-945E-4A84-B50D-14A89976C014}"/>
          </ac:spMkLst>
        </pc:spChg>
        <pc:grpChg chg="add mod">
          <ac:chgData name="Sajeth Jonathan S. W. it18071412" userId="f1d0ed07-5906-413d-89f8-1b7eb73df341" providerId="ADAL" clId="{5E2977B8-882D-48E5-9842-D4A9ED992350}" dt="2021-07-07T08:27:06.627" v="20"/>
          <ac:grpSpMkLst>
            <pc:docMk/>
            <pc:sldMk cId="4200642641" sldId="424"/>
            <ac:grpSpMk id="7" creationId="{42C6A9DF-2C36-4D5B-A3C4-22907DC04756}"/>
          </ac:grpSpMkLst>
        </pc:grpChg>
        <pc:picChg chg="mod">
          <ac:chgData name="Sajeth Jonathan S. W. it18071412" userId="f1d0ed07-5906-413d-89f8-1b7eb73df341" providerId="ADAL" clId="{5E2977B8-882D-48E5-9842-D4A9ED992350}" dt="2021-07-07T08:27:09.378" v="21" actId="1076"/>
          <ac:picMkLst>
            <pc:docMk/>
            <pc:sldMk cId="4200642641" sldId="424"/>
            <ac:picMk id="8" creationId="{44C85073-E687-4087-8CE7-78B2611EC923}"/>
          </ac:picMkLst>
        </pc:picChg>
        <pc:picChg chg="mod">
          <ac:chgData name="Sajeth Jonathan S. W. it18071412" userId="f1d0ed07-5906-413d-89f8-1b7eb73df341" providerId="ADAL" clId="{5E2977B8-882D-48E5-9842-D4A9ED992350}" dt="2021-07-07T08:27:06.627" v="20"/>
          <ac:picMkLst>
            <pc:docMk/>
            <pc:sldMk cId="4200642641" sldId="424"/>
            <ac:picMk id="9" creationId="{5E3A3D9E-70DF-4976-83A7-C4F34767777D}"/>
          </ac:picMkLst>
        </pc:picChg>
      </pc:sldChg>
      <pc:sldChg chg="addSp modSp mod">
        <pc:chgData name="Sajeth Jonathan S. W. it18071412" userId="f1d0ed07-5906-413d-89f8-1b7eb73df341" providerId="ADAL" clId="{5E2977B8-882D-48E5-9842-D4A9ED992350}" dt="2021-07-07T08:27:20.963" v="27"/>
        <pc:sldMkLst>
          <pc:docMk/>
          <pc:sldMk cId="2748383266" sldId="426"/>
        </pc:sldMkLst>
        <pc:spChg chg="mod">
          <ac:chgData name="Sajeth Jonathan S. W. it18071412" userId="f1d0ed07-5906-413d-89f8-1b7eb73df341" providerId="ADAL" clId="{5E2977B8-882D-48E5-9842-D4A9ED992350}" dt="2021-07-07T08:27:20.963" v="27"/>
          <ac:spMkLst>
            <pc:docMk/>
            <pc:sldMk cId="2748383266" sldId="426"/>
            <ac:spMk id="9" creationId="{5FECB5EE-549E-46A6-9061-BD4071474ED8}"/>
          </ac:spMkLst>
        </pc:spChg>
        <pc:spChg chg="mod">
          <ac:chgData name="Sajeth Jonathan S. W. it18071412" userId="f1d0ed07-5906-413d-89f8-1b7eb73df341" providerId="ADAL" clId="{5E2977B8-882D-48E5-9842-D4A9ED992350}" dt="2021-07-07T08:27:18.284" v="25" actId="1076"/>
          <ac:spMkLst>
            <pc:docMk/>
            <pc:sldMk cId="2748383266" sldId="426"/>
            <ac:spMk id="10" creationId="{47422CA9-5A78-4D5E-A390-B225B4DDBCAF}"/>
          </ac:spMkLst>
        </pc:spChg>
        <pc:grpChg chg="add mod">
          <ac:chgData name="Sajeth Jonathan S. W. it18071412" userId="f1d0ed07-5906-413d-89f8-1b7eb73df341" providerId="ADAL" clId="{5E2977B8-882D-48E5-9842-D4A9ED992350}" dt="2021-07-07T08:27:20.963" v="27"/>
          <ac:grpSpMkLst>
            <pc:docMk/>
            <pc:sldMk cId="2748383266" sldId="426"/>
            <ac:grpSpMk id="7" creationId="{B26363AB-0FD9-4143-A793-F7CDFCFED7D9}"/>
          </ac:grpSpMkLst>
        </pc:grpChg>
        <pc:picChg chg="mod">
          <ac:chgData name="Sajeth Jonathan S. W. it18071412" userId="f1d0ed07-5906-413d-89f8-1b7eb73df341" providerId="ADAL" clId="{5E2977B8-882D-48E5-9842-D4A9ED992350}" dt="2021-07-07T08:27:20.757" v="26" actId="1076"/>
          <ac:picMkLst>
            <pc:docMk/>
            <pc:sldMk cId="2748383266" sldId="426"/>
            <ac:picMk id="5" creationId="{DDC5187A-9E17-4B1A-BAA8-E85853E3E253}"/>
          </ac:picMkLst>
        </pc:picChg>
        <pc:picChg chg="mod">
          <ac:chgData name="Sajeth Jonathan S. W. it18071412" userId="f1d0ed07-5906-413d-89f8-1b7eb73df341" providerId="ADAL" clId="{5E2977B8-882D-48E5-9842-D4A9ED992350}" dt="2021-07-07T08:27:20.963" v="27"/>
          <ac:picMkLst>
            <pc:docMk/>
            <pc:sldMk cId="2748383266" sldId="426"/>
            <ac:picMk id="8" creationId="{C5738FA3-D9E3-4165-B22C-331B331B384F}"/>
          </ac:picMkLst>
        </pc:picChg>
      </pc:sldChg>
      <pc:sldChg chg="addSp delSp modSp mod">
        <pc:chgData name="Sajeth Jonathan S. W. it18071412" userId="f1d0ed07-5906-413d-89f8-1b7eb73df341" providerId="ADAL" clId="{5E2977B8-882D-48E5-9842-D4A9ED992350}" dt="2021-07-07T08:27:43.975" v="36"/>
        <pc:sldMkLst>
          <pc:docMk/>
          <pc:sldMk cId="2115261240" sldId="432"/>
        </pc:sldMkLst>
        <pc:spChg chg="mod">
          <ac:chgData name="Sajeth Jonathan S. W. it18071412" userId="f1d0ed07-5906-413d-89f8-1b7eb73df341" providerId="ADAL" clId="{5E2977B8-882D-48E5-9842-D4A9ED992350}" dt="2021-07-07T08:27:43.975" v="36"/>
          <ac:spMkLst>
            <pc:docMk/>
            <pc:sldMk cId="2115261240" sldId="432"/>
            <ac:spMk id="14" creationId="{6D44DB79-CAAA-4BF7-88D1-72A2D66BEFE0}"/>
          </ac:spMkLst>
        </pc:spChg>
        <pc:grpChg chg="del">
          <ac:chgData name="Sajeth Jonathan S. W. it18071412" userId="f1d0ed07-5906-413d-89f8-1b7eb73df341" providerId="ADAL" clId="{5E2977B8-882D-48E5-9842-D4A9ED992350}" dt="2021-07-07T08:27:43.528" v="35" actId="478"/>
          <ac:grpSpMkLst>
            <pc:docMk/>
            <pc:sldMk cId="2115261240" sldId="432"/>
            <ac:grpSpMk id="4" creationId="{A37EC5AF-0CAA-48F4-9596-66832D79CC54}"/>
          </ac:grpSpMkLst>
        </pc:grpChg>
        <pc:grpChg chg="add mod">
          <ac:chgData name="Sajeth Jonathan S. W. it18071412" userId="f1d0ed07-5906-413d-89f8-1b7eb73df341" providerId="ADAL" clId="{5E2977B8-882D-48E5-9842-D4A9ED992350}" dt="2021-07-07T08:27:43.975" v="36"/>
          <ac:grpSpMkLst>
            <pc:docMk/>
            <pc:sldMk cId="2115261240" sldId="432"/>
            <ac:grpSpMk id="12" creationId="{E028D45B-8B4A-450E-AD77-35A7A8300847}"/>
          </ac:grpSpMkLst>
        </pc:grpChg>
        <pc:picChg chg="mod">
          <ac:chgData name="Sajeth Jonathan S. W. it18071412" userId="f1d0ed07-5906-413d-89f8-1b7eb73df341" providerId="ADAL" clId="{5E2977B8-882D-48E5-9842-D4A9ED992350}" dt="2021-07-07T08:27:43.975" v="36"/>
          <ac:picMkLst>
            <pc:docMk/>
            <pc:sldMk cId="2115261240" sldId="432"/>
            <ac:picMk id="13" creationId="{5D2A3860-0F16-4FD8-904E-75039523E2A7}"/>
          </ac:picMkLst>
        </pc:picChg>
      </pc:sldChg>
      <pc:sldChg chg="addSp delSp modSp mod">
        <pc:chgData name="Sajeth Jonathan S. W. it18071412" userId="f1d0ed07-5906-413d-89f8-1b7eb73df341" providerId="ADAL" clId="{5E2977B8-882D-48E5-9842-D4A9ED992350}" dt="2021-07-07T08:27:38.881" v="34"/>
        <pc:sldMkLst>
          <pc:docMk/>
          <pc:sldMk cId="3608932007" sldId="434"/>
        </pc:sldMkLst>
        <pc:spChg chg="mod">
          <ac:chgData name="Sajeth Jonathan S. W. it18071412" userId="f1d0ed07-5906-413d-89f8-1b7eb73df341" providerId="ADAL" clId="{5E2977B8-882D-48E5-9842-D4A9ED992350}" dt="2021-07-07T08:27:38.881" v="34"/>
          <ac:spMkLst>
            <pc:docMk/>
            <pc:sldMk cId="3608932007" sldId="434"/>
            <ac:spMk id="14" creationId="{E67BD5A2-974B-4EE9-9D77-09C0F60EABD3}"/>
          </ac:spMkLst>
        </pc:spChg>
        <pc:grpChg chg="del">
          <ac:chgData name="Sajeth Jonathan S. W. it18071412" userId="f1d0ed07-5906-413d-89f8-1b7eb73df341" providerId="ADAL" clId="{5E2977B8-882D-48E5-9842-D4A9ED992350}" dt="2021-07-07T08:27:38.630" v="33" actId="478"/>
          <ac:grpSpMkLst>
            <pc:docMk/>
            <pc:sldMk cId="3608932007" sldId="434"/>
            <ac:grpSpMk id="4" creationId="{A37EC5AF-0CAA-48F4-9596-66832D79CC54}"/>
          </ac:grpSpMkLst>
        </pc:grpChg>
        <pc:grpChg chg="add mod">
          <ac:chgData name="Sajeth Jonathan S. W. it18071412" userId="f1d0ed07-5906-413d-89f8-1b7eb73df341" providerId="ADAL" clId="{5E2977B8-882D-48E5-9842-D4A9ED992350}" dt="2021-07-07T08:27:38.881" v="34"/>
          <ac:grpSpMkLst>
            <pc:docMk/>
            <pc:sldMk cId="3608932007" sldId="434"/>
            <ac:grpSpMk id="12" creationId="{810E5154-2FEB-4EB1-A359-7BD99E6EC897}"/>
          </ac:grpSpMkLst>
        </pc:grpChg>
        <pc:picChg chg="mod">
          <ac:chgData name="Sajeth Jonathan S. W. it18071412" userId="f1d0ed07-5906-413d-89f8-1b7eb73df341" providerId="ADAL" clId="{5E2977B8-882D-48E5-9842-D4A9ED992350}" dt="2021-07-07T08:27:38.881" v="34"/>
          <ac:picMkLst>
            <pc:docMk/>
            <pc:sldMk cId="3608932007" sldId="434"/>
            <ac:picMk id="13" creationId="{80BA6FA9-D37A-4ADD-8086-CD8ABA4EAAFA}"/>
          </ac:picMkLst>
        </pc:picChg>
      </pc:sldChg>
    </pc:docChg>
  </pc:docChgLst>
  <pc:docChgLst>
    <pc:chgData name="Ramanayaka A.M. it18021912" userId="S::it18021912@my.sliit.lk::46e38890-6e55-41d9-bf83-330f4af0ddae" providerId="AD" clId="Web-{D67469F1-5E3B-EF86-333E-24F9D78362D6}"/>
    <pc:docChg chg="modSld">
      <pc:chgData name="Ramanayaka A.M. it18021912" userId="S::it18021912@my.sliit.lk::46e38890-6e55-41d9-bf83-330f4af0ddae" providerId="AD" clId="Web-{D67469F1-5E3B-EF86-333E-24F9D78362D6}" dt="2021-07-07T07:58:32.437" v="1"/>
      <pc:docMkLst>
        <pc:docMk/>
      </pc:docMkLst>
      <pc:sldChg chg="addSp delSp modSp">
        <pc:chgData name="Ramanayaka A.M. it18021912" userId="S::it18021912@my.sliit.lk::46e38890-6e55-41d9-bf83-330f4af0ddae" providerId="AD" clId="Web-{D67469F1-5E3B-EF86-333E-24F9D78362D6}" dt="2021-07-07T07:58:32.437" v="1"/>
        <pc:sldMkLst>
          <pc:docMk/>
          <pc:sldMk cId="3639662553" sldId="351"/>
        </pc:sldMkLst>
        <pc:picChg chg="add del mod">
          <ac:chgData name="Ramanayaka A.M. it18021912" userId="S::it18021912@my.sliit.lk::46e38890-6e55-41d9-bf83-330f4af0ddae" providerId="AD" clId="Web-{D67469F1-5E3B-EF86-333E-24F9D78362D6}" dt="2021-07-07T07:58:32.437" v="1"/>
          <ac:picMkLst>
            <pc:docMk/>
            <pc:sldMk cId="3639662553" sldId="351"/>
            <ac:picMk id="3" creationId="{4AA45128-8B0F-4AEB-B245-A1665ABFB174}"/>
          </ac:picMkLst>
        </pc:picChg>
      </pc:sldChg>
    </pc:docChg>
  </pc:docChgLst>
  <pc:docChgLst>
    <pc:chgData name="Wishvajith B.L.D.V. it18032666" userId="S::it18032666@my.sliit.lk::8bedbe07-e535-41e7-9f9d-682c98a65af4" providerId="AD" clId="Web-{CE680A67-9C1A-70E7-A223-9C0C426100AF}"/>
    <pc:docChg chg="modSld">
      <pc:chgData name="Wishvajith B.L.D.V. it18032666" userId="S::it18032666@my.sliit.lk::8bedbe07-e535-41e7-9f9d-682c98a65af4" providerId="AD" clId="Web-{CE680A67-9C1A-70E7-A223-9C0C426100AF}" dt="2021-07-07T04:39:40.951" v="14" actId="20577"/>
      <pc:docMkLst>
        <pc:docMk/>
      </pc:docMkLst>
      <pc:sldChg chg="addSp delSp modSp">
        <pc:chgData name="Wishvajith B.L.D.V. it18032666" userId="S::it18032666@my.sliit.lk::8bedbe07-e535-41e7-9f9d-682c98a65af4" providerId="AD" clId="Web-{CE680A67-9C1A-70E7-A223-9C0C426100AF}" dt="2021-07-07T04:39:40.951" v="14" actId="20577"/>
        <pc:sldMkLst>
          <pc:docMk/>
          <pc:sldMk cId="0" sldId="257"/>
        </pc:sldMkLst>
        <pc:spChg chg="mod">
          <ac:chgData name="Wishvajith B.L.D.V. it18032666" userId="S::it18032666@my.sliit.lk::8bedbe07-e535-41e7-9f9d-682c98a65af4" providerId="AD" clId="Web-{CE680A67-9C1A-70E7-A223-9C0C426100AF}" dt="2021-07-07T04:39:40.951" v="14" actId="20577"/>
          <ac:spMkLst>
            <pc:docMk/>
            <pc:sldMk cId="0" sldId="257"/>
            <ac:spMk id="7" creationId="{980E7E17-6113-4B47-9E09-95AD7691CF44}"/>
          </ac:spMkLst>
        </pc:spChg>
        <pc:grpChg chg="add mod">
          <ac:chgData name="Wishvajith B.L.D.V. it18032666" userId="S::it18032666@my.sliit.lk::8bedbe07-e535-41e7-9f9d-682c98a65af4" providerId="AD" clId="Web-{CE680A67-9C1A-70E7-A223-9C0C426100AF}" dt="2021-07-07T04:39:00.466" v="5" actId="14100"/>
          <ac:grpSpMkLst>
            <pc:docMk/>
            <pc:sldMk cId="0" sldId="257"/>
            <ac:grpSpMk id="2" creationId="{6E623A3A-1079-49C1-B6A7-B13C4503A152}"/>
          </ac:grpSpMkLst>
        </pc:grpChg>
        <pc:grpChg chg="del">
          <ac:chgData name="Wishvajith B.L.D.V. it18032666" userId="S::it18032666@my.sliit.lk::8bedbe07-e535-41e7-9f9d-682c98a65af4" providerId="AD" clId="Web-{CE680A67-9C1A-70E7-A223-9C0C426100AF}" dt="2021-07-07T04:38:40.809" v="1"/>
          <ac:grpSpMkLst>
            <pc:docMk/>
            <pc:sldMk cId="0" sldId="257"/>
            <ac:grpSpMk id="33" creationId="{FA6F7A4A-5B19-4EAE-ABBC-2A6F08AD148F}"/>
          </ac:grpSpMkLst>
        </pc:grpChg>
      </pc:sldChg>
    </pc:docChg>
  </pc:docChgLst>
  <pc:docChgLst>
    <pc:chgData name="Wishvajith B.L.D.V. it18032666" userId="S::it18032666@my.sliit.lk::8bedbe07-e535-41e7-9f9d-682c98a65af4" providerId="AD" clId="Web-{B4BCB29F-20D9-0000-8193-45E897FDD787}"/>
    <pc:docChg chg="delSld modSld">
      <pc:chgData name="Wishvajith B.L.D.V. it18032666" userId="S::it18032666@my.sliit.lk::8bedbe07-e535-41e7-9f9d-682c98a65af4" providerId="AD" clId="Web-{B4BCB29F-20D9-0000-8193-45E897FDD787}" dt="2021-03-10T01:25:22.341" v="68" actId="20577"/>
      <pc:docMkLst>
        <pc:docMk/>
      </pc:docMkLst>
      <pc:sldChg chg="addSp modSp">
        <pc:chgData name="Wishvajith B.L.D.V. it18032666" userId="S::it18032666@my.sliit.lk::8bedbe07-e535-41e7-9f9d-682c98a65af4" providerId="AD" clId="Web-{B4BCB29F-20D9-0000-8193-45E897FDD787}" dt="2021-03-10T01:22:46.286" v="60" actId="1076"/>
        <pc:sldMkLst>
          <pc:docMk/>
          <pc:sldMk cId="1038648441" sldId="342"/>
        </pc:sldMkLst>
        <pc:picChg chg="add mod">
          <ac:chgData name="Wishvajith B.L.D.V. it18032666" userId="S::it18032666@my.sliit.lk::8bedbe07-e535-41e7-9f9d-682c98a65af4" providerId="AD" clId="Web-{B4BCB29F-20D9-0000-8193-45E897FDD787}" dt="2021-03-10T01:22:46.286" v="60" actId="1076"/>
          <ac:picMkLst>
            <pc:docMk/>
            <pc:sldMk cId="1038648441" sldId="342"/>
            <ac:picMk id="3" creationId="{142CDC34-AEBD-4630-9ACC-6DBFE5705D12}"/>
          </ac:picMkLst>
        </pc:picChg>
      </pc:sldChg>
      <pc:sldChg chg="modSp">
        <pc:chgData name="Wishvajith B.L.D.V. it18032666" userId="S::it18032666@my.sliit.lk::8bedbe07-e535-41e7-9f9d-682c98a65af4" providerId="AD" clId="Web-{B4BCB29F-20D9-0000-8193-45E897FDD787}" dt="2021-03-10T00:55:14.725" v="6" actId="20577"/>
        <pc:sldMkLst>
          <pc:docMk/>
          <pc:sldMk cId="1862692817" sldId="344"/>
        </pc:sldMkLst>
        <pc:spChg chg="mod">
          <ac:chgData name="Wishvajith B.L.D.V. it18032666" userId="S::it18032666@my.sliit.lk::8bedbe07-e535-41e7-9f9d-682c98a65af4" providerId="AD" clId="Web-{B4BCB29F-20D9-0000-8193-45E897FDD787}" dt="2021-03-10T00:55:14.725" v="6" actId="20577"/>
          <ac:spMkLst>
            <pc:docMk/>
            <pc:sldMk cId="1862692817" sldId="344"/>
            <ac:spMk id="4" creationId="{CD8A650D-B2FB-4057-B982-4574B7FF5F5E}"/>
          </ac:spMkLst>
        </pc:spChg>
      </pc:sldChg>
      <pc:sldChg chg="delSp modSp">
        <pc:chgData name="Wishvajith B.L.D.V. it18032666" userId="S::it18032666@my.sliit.lk::8bedbe07-e535-41e7-9f9d-682c98a65af4" providerId="AD" clId="Web-{B4BCB29F-20D9-0000-8193-45E897FDD787}" dt="2021-03-10T01:25:22.341" v="68" actId="20577"/>
        <pc:sldMkLst>
          <pc:docMk/>
          <pc:sldMk cId="1193006676" sldId="353"/>
        </pc:sldMkLst>
        <pc:spChg chg="mod">
          <ac:chgData name="Wishvajith B.L.D.V. it18032666" userId="S::it18032666@my.sliit.lk::8bedbe07-e535-41e7-9f9d-682c98a65af4" providerId="AD" clId="Web-{B4BCB29F-20D9-0000-8193-45E897FDD787}" dt="2021-03-10T01:25:22.341" v="68" actId="20577"/>
          <ac:spMkLst>
            <pc:docMk/>
            <pc:sldMk cId="1193006676" sldId="353"/>
            <ac:spMk id="4" creationId="{CD8A650D-B2FB-4057-B982-4574B7FF5F5E}"/>
          </ac:spMkLst>
        </pc:spChg>
        <pc:picChg chg="del">
          <ac:chgData name="Wishvajith B.L.D.V. it18032666" userId="S::it18032666@my.sliit.lk::8bedbe07-e535-41e7-9f9d-682c98a65af4" providerId="AD" clId="Web-{B4BCB29F-20D9-0000-8193-45E897FDD787}" dt="2021-03-10T00:55:27.944" v="10"/>
          <ac:picMkLst>
            <pc:docMk/>
            <pc:sldMk cId="1193006676" sldId="353"/>
            <ac:picMk id="5" creationId="{5D071A6A-143B-4239-8C90-214DF3FEB2AC}"/>
          </ac:picMkLst>
        </pc:picChg>
      </pc:sldChg>
      <pc:sldChg chg="delSp modSp del">
        <pc:chgData name="Wishvajith B.L.D.V. it18032666" userId="S::it18032666@my.sliit.lk::8bedbe07-e535-41e7-9f9d-682c98a65af4" providerId="AD" clId="Web-{B4BCB29F-20D9-0000-8193-45E897FDD787}" dt="2021-03-10T00:56:44.292" v="28"/>
        <pc:sldMkLst>
          <pc:docMk/>
          <pc:sldMk cId="2973756457" sldId="354"/>
        </pc:sldMkLst>
        <pc:spChg chg="del">
          <ac:chgData name="Wishvajith B.L.D.V. it18032666" userId="S::it18032666@my.sliit.lk::8bedbe07-e535-41e7-9f9d-682c98a65af4" providerId="AD" clId="Web-{B4BCB29F-20D9-0000-8193-45E897FDD787}" dt="2021-03-10T00:56:14.353" v="25"/>
          <ac:spMkLst>
            <pc:docMk/>
            <pc:sldMk cId="2973756457" sldId="354"/>
            <ac:spMk id="3" creationId="{606CBA54-ECB0-445C-95DB-EA32EE496C17}"/>
          </ac:spMkLst>
        </pc:spChg>
        <pc:spChg chg="del mod">
          <ac:chgData name="Wishvajith B.L.D.V. it18032666" userId="S::it18032666@my.sliit.lk::8bedbe07-e535-41e7-9f9d-682c98a65af4" providerId="AD" clId="Web-{B4BCB29F-20D9-0000-8193-45E897FDD787}" dt="2021-03-10T00:56:09.806" v="24"/>
          <ac:spMkLst>
            <pc:docMk/>
            <pc:sldMk cId="2973756457" sldId="354"/>
            <ac:spMk id="4" creationId="{CD8A650D-B2FB-4057-B982-4574B7FF5F5E}"/>
          </ac:spMkLst>
        </pc:spChg>
      </pc:sldChg>
      <pc:sldChg chg="del">
        <pc:chgData name="Wishvajith B.L.D.V. it18032666" userId="S::it18032666@my.sliit.lk::8bedbe07-e535-41e7-9f9d-682c98a65af4" providerId="AD" clId="Web-{B4BCB29F-20D9-0000-8193-45E897FDD787}" dt="2021-03-10T00:56:24.588" v="26"/>
        <pc:sldMkLst>
          <pc:docMk/>
          <pc:sldMk cId="280530176" sldId="357"/>
        </pc:sldMkLst>
      </pc:sldChg>
      <pc:sldChg chg="del">
        <pc:chgData name="Wishvajith B.L.D.V. it18032666" userId="S::it18032666@my.sliit.lk::8bedbe07-e535-41e7-9f9d-682c98a65af4" providerId="AD" clId="Web-{B4BCB29F-20D9-0000-8193-45E897FDD787}" dt="2021-03-10T00:56:41.354" v="27"/>
        <pc:sldMkLst>
          <pc:docMk/>
          <pc:sldMk cId="2124419282" sldId="358"/>
        </pc:sldMkLst>
      </pc:sldChg>
    </pc:docChg>
  </pc:docChgLst>
  <pc:docChgLst>
    <pc:chgData name="Renuharshatha A. it18034400" userId="S::it18034400@my.sliit.lk::b5224bbf-3f07-41e9-870f-8428b763ea44" providerId="AD" clId="Web-{9A080E0E-8AC5-45AA-AC19-A72F9A1C9B2E}"/>
    <pc:docChg chg="addSld delSld modSld">
      <pc:chgData name="Renuharshatha A. it18034400" userId="S::it18034400@my.sliit.lk::b5224bbf-3f07-41e9-870f-8428b763ea44" providerId="AD" clId="Web-{9A080E0E-8AC5-45AA-AC19-A72F9A1C9B2E}" dt="2021-07-07T08:15:10.879" v="663" actId="20577"/>
      <pc:docMkLst>
        <pc:docMk/>
      </pc:docMkLst>
      <pc:sldChg chg="modSp">
        <pc:chgData name="Renuharshatha A. it18034400" userId="S::it18034400@my.sliit.lk::b5224bbf-3f07-41e9-870f-8428b763ea44" providerId="AD" clId="Web-{9A080E0E-8AC5-45AA-AC19-A72F9A1C9B2E}" dt="2021-07-07T08:15:10.879" v="663" actId="20577"/>
        <pc:sldMkLst>
          <pc:docMk/>
          <pc:sldMk cId="0" sldId="283"/>
        </pc:sldMkLst>
        <pc:spChg chg="mod">
          <ac:chgData name="Renuharshatha A. it18034400" userId="S::it18034400@my.sliit.lk::b5224bbf-3f07-41e9-870f-8428b763ea44" providerId="AD" clId="Web-{9A080E0E-8AC5-45AA-AC19-A72F9A1C9B2E}" dt="2021-07-07T08:15:10.879" v="663" actId="20577"/>
          <ac:spMkLst>
            <pc:docMk/>
            <pc:sldMk cId="0" sldId="283"/>
            <ac:spMk id="286" creationId="{4548500F-DCD8-41DE-895E-6A2DC69AD0B7}"/>
          </ac:spMkLst>
        </pc:spChg>
      </pc:sldChg>
      <pc:sldChg chg="del">
        <pc:chgData name="Renuharshatha A. it18034400" userId="S::it18034400@my.sliit.lk::b5224bbf-3f07-41e9-870f-8428b763ea44" providerId="AD" clId="Web-{9A080E0E-8AC5-45AA-AC19-A72F9A1C9B2E}" dt="2021-07-07T07:53:44.292" v="659"/>
        <pc:sldMkLst>
          <pc:docMk/>
          <pc:sldMk cId="4130435022" sldId="327"/>
        </pc:sldMkLst>
      </pc:sldChg>
      <pc:sldChg chg="del">
        <pc:chgData name="Renuharshatha A. it18034400" userId="S::it18034400@my.sliit.lk::b5224bbf-3f07-41e9-870f-8428b763ea44" providerId="AD" clId="Web-{9A080E0E-8AC5-45AA-AC19-A72F9A1C9B2E}" dt="2021-07-07T07:53:49.433" v="660"/>
        <pc:sldMkLst>
          <pc:docMk/>
          <pc:sldMk cId="18335092" sldId="328"/>
        </pc:sldMkLst>
      </pc:sldChg>
      <pc:sldChg chg="del">
        <pc:chgData name="Renuharshatha A. it18034400" userId="S::it18034400@my.sliit.lk::b5224bbf-3f07-41e9-870f-8428b763ea44" providerId="AD" clId="Web-{9A080E0E-8AC5-45AA-AC19-A72F9A1C9B2E}" dt="2021-07-07T05:58:09.669" v="193"/>
        <pc:sldMkLst>
          <pc:docMk/>
          <pc:sldMk cId="1646519715" sldId="372"/>
        </pc:sldMkLst>
      </pc:sldChg>
      <pc:sldChg chg="addSp delSp modSp">
        <pc:chgData name="Renuharshatha A. it18034400" userId="S::it18034400@my.sliit.lk::b5224bbf-3f07-41e9-870f-8428b763ea44" providerId="AD" clId="Web-{9A080E0E-8AC5-45AA-AC19-A72F9A1C9B2E}" dt="2021-07-07T06:53:35.718" v="621" actId="1076"/>
        <pc:sldMkLst>
          <pc:docMk/>
          <pc:sldMk cId="2814579214" sldId="410"/>
        </pc:sldMkLst>
        <pc:spChg chg="add del mod">
          <ac:chgData name="Renuharshatha A. it18034400" userId="S::it18034400@my.sliit.lk::b5224bbf-3f07-41e9-870f-8428b763ea44" providerId="AD" clId="Web-{9A080E0E-8AC5-45AA-AC19-A72F9A1C9B2E}" dt="2021-07-07T05:37:31.941" v="10"/>
          <ac:spMkLst>
            <pc:docMk/>
            <pc:sldMk cId="2814579214" sldId="410"/>
            <ac:spMk id="2" creationId="{063D653A-0B9A-4111-B2EB-27781E9ED770}"/>
          </ac:spMkLst>
        </pc:spChg>
        <pc:spChg chg="mod">
          <ac:chgData name="Renuharshatha A. it18034400" userId="S::it18034400@my.sliit.lk::b5224bbf-3f07-41e9-870f-8428b763ea44" providerId="AD" clId="Web-{9A080E0E-8AC5-45AA-AC19-A72F9A1C9B2E}" dt="2021-07-07T05:37:44.707" v="11" actId="20577"/>
          <ac:spMkLst>
            <pc:docMk/>
            <pc:sldMk cId="2814579214" sldId="410"/>
            <ac:spMk id="7" creationId="{ADC29443-A6E2-4CE4-832C-29F5D8623C12}"/>
          </ac:spMkLst>
        </pc:spChg>
        <pc:spChg chg="add del">
          <ac:chgData name="Renuharshatha A. it18034400" userId="S::it18034400@my.sliit.lk::b5224bbf-3f07-41e9-870f-8428b763ea44" providerId="AD" clId="Web-{9A080E0E-8AC5-45AA-AC19-A72F9A1C9B2E}" dt="2021-07-07T06:53:27.874" v="620"/>
          <ac:spMkLst>
            <pc:docMk/>
            <pc:sldMk cId="2814579214" sldId="410"/>
            <ac:spMk id="11" creationId="{3DFA1EFF-DCFC-4230-BDF8-CCC238D7E3A3}"/>
          </ac:spMkLst>
        </pc:spChg>
        <pc:grpChg chg="mod">
          <ac:chgData name="Renuharshatha A. it18034400" userId="S::it18034400@my.sliit.lk::b5224bbf-3f07-41e9-870f-8428b763ea44" providerId="AD" clId="Web-{9A080E0E-8AC5-45AA-AC19-A72F9A1C9B2E}" dt="2021-07-07T05:10:00.503" v="2" actId="1076"/>
          <ac:grpSpMkLst>
            <pc:docMk/>
            <pc:sldMk cId="2814579214" sldId="410"/>
            <ac:grpSpMk id="8" creationId="{13983212-403D-458A-A853-E3AE966E14A0}"/>
          </ac:grpSpMkLst>
        </pc:grpChg>
        <pc:picChg chg="add del mod">
          <ac:chgData name="Renuharshatha A. it18034400" userId="S::it18034400@my.sliit.lk::b5224bbf-3f07-41e9-870f-8428b763ea44" providerId="AD" clId="Web-{9A080E0E-8AC5-45AA-AC19-A72F9A1C9B2E}" dt="2021-07-07T06:28:19.032" v="609"/>
          <ac:picMkLst>
            <pc:docMk/>
            <pc:sldMk cId="2814579214" sldId="410"/>
            <ac:picMk id="3" creationId="{D993DAA9-67AB-450F-BA54-380CF72A0CBA}"/>
          </ac:picMkLst>
        </pc:picChg>
        <pc:picChg chg="add del">
          <ac:chgData name="Renuharshatha A. it18034400" userId="S::it18034400@my.sliit.lk::b5224bbf-3f07-41e9-870f-8428b763ea44" providerId="AD" clId="Web-{9A080E0E-8AC5-45AA-AC19-A72F9A1C9B2E}" dt="2021-07-07T05:37:23.285" v="6"/>
          <ac:picMkLst>
            <pc:docMk/>
            <pc:sldMk cId="2814579214" sldId="410"/>
            <ac:picMk id="4" creationId="{4E7D98CA-0302-4146-8771-5C2E9EF8ECF3}"/>
          </ac:picMkLst>
        </pc:picChg>
        <pc:picChg chg="add del mod">
          <ac:chgData name="Renuharshatha A. it18034400" userId="S::it18034400@my.sliit.lk::b5224bbf-3f07-41e9-870f-8428b763ea44" providerId="AD" clId="Web-{9A080E0E-8AC5-45AA-AC19-A72F9A1C9B2E}" dt="2021-07-07T06:28:18.954" v="608"/>
          <ac:picMkLst>
            <pc:docMk/>
            <pc:sldMk cId="2814579214" sldId="410"/>
            <ac:picMk id="5" creationId="{86674253-0F78-4509-AB23-C36EE12FF7B0}"/>
          </ac:picMkLst>
        </pc:picChg>
        <pc:picChg chg="add del mod">
          <ac:chgData name="Renuharshatha A. it18034400" userId="S::it18034400@my.sliit.lk::b5224bbf-3f07-41e9-870f-8428b763ea44" providerId="AD" clId="Web-{9A080E0E-8AC5-45AA-AC19-A72F9A1C9B2E}" dt="2021-07-07T06:28:17.610" v="607"/>
          <ac:picMkLst>
            <pc:docMk/>
            <pc:sldMk cId="2814579214" sldId="410"/>
            <ac:picMk id="9" creationId="{9D2DD148-981E-444D-BAFB-9E2A12B014EF}"/>
          </ac:picMkLst>
        </pc:picChg>
        <pc:picChg chg="add mod ord">
          <ac:chgData name="Renuharshatha A. it18034400" userId="S::it18034400@my.sliit.lk::b5224bbf-3f07-41e9-870f-8428b763ea44" providerId="AD" clId="Web-{9A080E0E-8AC5-45AA-AC19-A72F9A1C9B2E}" dt="2021-07-07T06:53:35.718" v="621" actId="1076"/>
          <ac:picMkLst>
            <pc:docMk/>
            <pc:sldMk cId="2814579214" sldId="410"/>
            <ac:picMk id="10" creationId="{5AD0B04D-C94E-4AE7-A5D0-18A35FDF5ADF}"/>
          </ac:picMkLst>
        </pc:picChg>
      </pc:sldChg>
      <pc:sldChg chg="addSp delSp modSp add replId">
        <pc:chgData name="Renuharshatha A. it18034400" userId="S::it18034400@my.sliit.lk::b5224bbf-3f07-41e9-870f-8428b763ea44" providerId="AD" clId="Web-{9A080E0E-8AC5-45AA-AC19-A72F9A1C9B2E}" dt="2021-07-07T05:43:02.651" v="59" actId="1076"/>
        <pc:sldMkLst>
          <pc:docMk/>
          <pc:sldMk cId="579367165" sldId="412"/>
        </pc:sldMkLst>
        <pc:spChg chg="add mod">
          <ac:chgData name="Renuharshatha A. it18034400" userId="S::it18034400@my.sliit.lk::b5224bbf-3f07-41e9-870f-8428b763ea44" providerId="AD" clId="Web-{9A080E0E-8AC5-45AA-AC19-A72F9A1C9B2E}" dt="2021-07-07T05:41:38.540" v="46" actId="1076"/>
          <ac:spMkLst>
            <pc:docMk/>
            <pc:sldMk cId="579367165" sldId="412"/>
            <ac:spMk id="2" creationId="{F6E9D0E0-DA61-4409-BDDD-4350355B89E5}"/>
          </ac:spMkLst>
        </pc:spChg>
        <pc:picChg chg="del">
          <ac:chgData name="Renuharshatha A. it18034400" userId="S::it18034400@my.sliit.lk::b5224bbf-3f07-41e9-870f-8428b763ea44" providerId="AD" clId="Web-{9A080E0E-8AC5-45AA-AC19-A72F9A1C9B2E}" dt="2021-07-07T05:41:13.914" v="32"/>
          <ac:picMkLst>
            <pc:docMk/>
            <pc:sldMk cId="579367165" sldId="412"/>
            <ac:picMk id="3" creationId="{D993DAA9-67AB-450F-BA54-380CF72A0CBA}"/>
          </ac:picMkLst>
        </pc:picChg>
        <pc:picChg chg="add mod">
          <ac:chgData name="Renuharshatha A. it18034400" userId="S::it18034400@my.sliit.lk::b5224bbf-3f07-41e9-870f-8428b763ea44" providerId="AD" clId="Web-{9A080E0E-8AC5-45AA-AC19-A72F9A1C9B2E}" dt="2021-07-07T05:43:02.651" v="59" actId="1076"/>
          <ac:picMkLst>
            <pc:docMk/>
            <pc:sldMk cId="579367165" sldId="412"/>
            <ac:picMk id="4" creationId="{E2FD467F-59E7-415C-AB7D-24558FABD30D}"/>
          </ac:picMkLst>
        </pc:picChg>
        <pc:picChg chg="del">
          <ac:chgData name="Renuharshatha A. it18034400" userId="S::it18034400@my.sliit.lk::b5224bbf-3f07-41e9-870f-8428b763ea44" providerId="AD" clId="Web-{9A080E0E-8AC5-45AA-AC19-A72F9A1C9B2E}" dt="2021-07-07T05:41:13.852" v="31"/>
          <ac:picMkLst>
            <pc:docMk/>
            <pc:sldMk cId="579367165" sldId="412"/>
            <ac:picMk id="5" creationId="{86674253-0F78-4509-AB23-C36EE12FF7B0}"/>
          </ac:picMkLst>
        </pc:picChg>
        <pc:picChg chg="del">
          <ac:chgData name="Renuharshatha A. it18034400" userId="S::it18034400@my.sliit.lk::b5224bbf-3f07-41e9-870f-8428b763ea44" providerId="AD" clId="Web-{9A080E0E-8AC5-45AA-AC19-A72F9A1C9B2E}" dt="2021-07-07T05:41:12.383" v="30"/>
          <ac:picMkLst>
            <pc:docMk/>
            <pc:sldMk cId="579367165" sldId="412"/>
            <ac:picMk id="9" creationId="{9D2DD148-981E-444D-BAFB-9E2A12B014EF}"/>
          </ac:picMkLst>
        </pc:picChg>
      </pc:sldChg>
      <pc:sldChg chg="addSp delSp modSp add replId">
        <pc:chgData name="Renuharshatha A. it18034400" userId="S::it18034400@my.sliit.lk::b5224bbf-3f07-41e9-870f-8428b763ea44" providerId="AD" clId="Web-{9A080E0E-8AC5-45AA-AC19-A72F9A1C9B2E}" dt="2021-07-07T05:47:01.343" v="72" actId="1076"/>
        <pc:sldMkLst>
          <pc:docMk/>
          <pc:sldMk cId="3610602958" sldId="413"/>
        </pc:sldMkLst>
        <pc:spChg chg="add del mod">
          <ac:chgData name="Renuharshatha A. it18034400" userId="S::it18034400@my.sliit.lk::b5224bbf-3f07-41e9-870f-8428b763ea44" providerId="AD" clId="Web-{9A080E0E-8AC5-45AA-AC19-A72F9A1C9B2E}" dt="2021-07-07T05:46:49.686" v="68"/>
          <ac:spMkLst>
            <pc:docMk/>
            <pc:sldMk cId="3610602958" sldId="413"/>
            <ac:spMk id="3" creationId="{B6F2BF20-8F75-43E1-8221-8D401246FAE0}"/>
          </ac:spMkLst>
        </pc:spChg>
        <pc:picChg chg="del">
          <ac:chgData name="Renuharshatha A. it18034400" userId="S::it18034400@my.sliit.lk::b5224bbf-3f07-41e9-870f-8428b763ea44" providerId="AD" clId="Web-{9A080E0E-8AC5-45AA-AC19-A72F9A1C9B2E}" dt="2021-07-07T05:43:22.636" v="61"/>
          <ac:picMkLst>
            <pc:docMk/>
            <pc:sldMk cId="3610602958" sldId="413"/>
            <ac:picMk id="4" creationId="{E2FD467F-59E7-415C-AB7D-24558FABD30D}"/>
          </ac:picMkLst>
        </pc:picChg>
        <pc:picChg chg="add mod">
          <ac:chgData name="Renuharshatha A. it18034400" userId="S::it18034400@my.sliit.lk::b5224bbf-3f07-41e9-870f-8428b763ea44" providerId="AD" clId="Web-{9A080E0E-8AC5-45AA-AC19-A72F9A1C9B2E}" dt="2021-07-07T05:47:01.343" v="72" actId="1076"/>
          <ac:picMkLst>
            <pc:docMk/>
            <pc:sldMk cId="3610602958" sldId="413"/>
            <ac:picMk id="5" creationId="{5D906EAA-2558-43FC-A4AC-D01C487E6210}"/>
          </ac:picMkLst>
        </pc:picChg>
      </pc:sldChg>
      <pc:sldChg chg="addSp delSp modSp add replId">
        <pc:chgData name="Renuharshatha A. it18034400" userId="S::it18034400@my.sliit.lk::b5224bbf-3f07-41e9-870f-8428b763ea44" providerId="AD" clId="Web-{9A080E0E-8AC5-45AA-AC19-A72F9A1C9B2E}" dt="2021-07-07T05:54:41.758" v="191" actId="20577"/>
        <pc:sldMkLst>
          <pc:docMk/>
          <pc:sldMk cId="3682515157" sldId="415"/>
        </pc:sldMkLst>
        <pc:spChg chg="mod">
          <ac:chgData name="Renuharshatha A. it18034400" userId="S::it18034400@my.sliit.lk::b5224bbf-3f07-41e9-870f-8428b763ea44" providerId="AD" clId="Web-{9A080E0E-8AC5-45AA-AC19-A72F9A1C9B2E}" dt="2021-07-07T05:48:50.908" v="131" actId="1076"/>
          <ac:spMkLst>
            <pc:docMk/>
            <pc:sldMk cId="3682515157" sldId="415"/>
            <ac:spMk id="2" creationId="{F6E9D0E0-DA61-4409-BDDD-4350355B89E5}"/>
          </ac:spMkLst>
        </pc:spChg>
        <pc:spChg chg="add del">
          <ac:chgData name="Renuharshatha A. it18034400" userId="S::it18034400@my.sliit.lk::b5224bbf-3f07-41e9-870f-8428b763ea44" providerId="AD" clId="Web-{9A080E0E-8AC5-45AA-AC19-A72F9A1C9B2E}" dt="2021-07-07T05:48:58.064" v="135"/>
          <ac:spMkLst>
            <pc:docMk/>
            <pc:sldMk cId="3682515157" sldId="415"/>
            <ac:spMk id="3" creationId="{9852FF5B-C8BC-4029-82DB-CAE152743A35}"/>
          </ac:spMkLst>
        </pc:spChg>
        <pc:spChg chg="add mod">
          <ac:chgData name="Renuharshatha A. it18034400" userId="S::it18034400@my.sliit.lk::b5224bbf-3f07-41e9-870f-8428b763ea44" providerId="AD" clId="Web-{9A080E0E-8AC5-45AA-AC19-A72F9A1C9B2E}" dt="2021-07-07T05:49:21.799" v="158" actId="1076"/>
          <ac:spMkLst>
            <pc:docMk/>
            <pc:sldMk cId="3682515157" sldId="415"/>
            <ac:spMk id="4" creationId="{05AFBEB3-8FE8-4CD7-AEDF-4174D8AA7EDD}"/>
          </ac:spMkLst>
        </pc:spChg>
        <pc:spChg chg="add del mod">
          <ac:chgData name="Renuharshatha A. it18034400" userId="S::it18034400@my.sliit.lk::b5224bbf-3f07-41e9-870f-8428b763ea44" providerId="AD" clId="Web-{9A080E0E-8AC5-45AA-AC19-A72F9A1C9B2E}" dt="2021-07-07T05:51:36.270" v="163"/>
          <ac:spMkLst>
            <pc:docMk/>
            <pc:sldMk cId="3682515157" sldId="415"/>
            <ac:spMk id="9" creationId="{460A1145-E18F-41A3-94E1-B06E73B930FD}"/>
          </ac:spMkLst>
        </pc:spChg>
        <pc:spChg chg="add mod">
          <ac:chgData name="Renuharshatha A. it18034400" userId="S::it18034400@my.sliit.lk::b5224bbf-3f07-41e9-870f-8428b763ea44" providerId="AD" clId="Web-{9A080E0E-8AC5-45AA-AC19-A72F9A1C9B2E}" dt="2021-07-07T05:52:14.099" v="174" actId="14100"/>
          <ac:spMkLst>
            <pc:docMk/>
            <pc:sldMk cId="3682515157" sldId="415"/>
            <ac:spMk id="10" creationId="{B24E9AF6-B4EA-4237-A013-BB256AE96692}"/>
          </ac:spMkLst>
        </pc:spChg>
        <pc:spChg chg="add del">
          <ac:chgData name="Renuharshatha A. it18034400" userId="S::it18034400@my.sliit.lk::b5224bbf-3f07-41e9-870f-8428b763ea44" providerId="AD" clId="Web-{9A080E0E-8AC5-45AA-AC19-A72F9A1C9B2E}" dt="2021-07-07T05:52:23.318" v="176"/>
          <ac:spMkLst>
            <pc:docMk/>
            <pc:sldMk cId="3682515157" sldId="415"/>
            <ac:spMk id="11" creationId="{D1FC6206-D737-4120-AC31-76BB397FC9BE}"/>
          </ac:spMkLst>
        </pc:spChg>
        <pc:spChg chg="add mod">
          <ac:chgData name="Renuharshatha A. it18034400" userId="S::it18034400@my.sliit.lk::b5224bbf-3f07-41e9-870f-8428b763ea44" providerId="AD" clId="Web-{9A080E0E-8AC5-45AA-AC19-A72F9A1C9B2E}" dt="2021-07-07T05:54:41.758" v="191" actId="20577"/>
          <ac:spMkLst>
            <pc:docMk/>
            <pc:sldMk cId="3682515157" sldId="415"/>
            <ac:spMk id="12" creationId="{C3D7A920-54EA-4333-BCCA-730F28CF05F1}"/>
          </ac:spMkLst>
        </pc:spChg>
        <pc:picChg chg="del">
          <ac:chgData name="Renuharshatha A. it18034400" userId="S::it18034400@my.sliit.lk::b5224bbf-3f07-41e9-870f-8428b763ea44" providerId="AD" clId="Web-{9A080E0E-8AC5-45AA-AC19-A72F9A1C9B2E}" dt="2021-07-07T05:48:52.283" v="132"/>
          <ac:picMkLst>
            <pc:docMk/>
            <pc:sldMk cId="3682515157" sldId="415"/>
            <ac:picMk id="5" creationId="{5D906EAA-2558-43FC-A4AC-D01C487E6210}"/>
          </ac:picMkLst>
        </pc:picChg>
      </pc:sldChg>
      <pc:sldChg chg="addSp delSp modSp add replId">
        <pc:chgData name="Renuharshatha A. it18034400" userId="S::it18034400@my.sliit.lk::b5224bbf-3f07-41e9-870f-8428b763ea44" providerId="AD" clId="Web-{9A080E0E-8AC5-45AA-AC19-A72F9A1C9B2E}" dt="2021-07-07T06:06:46.351" v="247" actId="1076"/>
        <pc:sldMkLst>
          <pc:docMk/>
          <pc:sldMk cId="2125922666" sldId="416"/>
        </pc:sldMkLst>
        <pc:spChg chg="mod">
          <ac:chgData name="Renuharshatha A. it18034400" userId="S::it18034400@my.sliit.lk::b5224bbf-3f07-41e9-870f-8428b763ea44" providerId="AD" clId="Web-{9A080E0E-8AC5-45AA-AC19-A72F9A1C9B2E}" dt="2021-07-07T06:04:12.269" v="212" actId="20577"/>
          <ac:spMkLst>
            <pc:docMk/>
            <pc:sldMk cId="2125922666" sldId="416"/>
            <ac:spMk id="2" creationId="{F6E9D0E0-DA61-4409-BDDD-4350355B89E5}"/>
          </ac:spMkLst>
        </pc:spChg>
        <pc:spChg chg="del">
          <ac:chgData name="Renuharshatha A. it18034400" userId="S::it18034400@my.sliit.lk::b5224bbf-3f07-41e9-870f-8428b763ea44" providerId="AD" clId="Web-{9A080E0E-8AC5-45AA-AC19-A72F9A1C9B2E}" dt="2021-07-07T06:01:56.298" v="196"/>
          <ac:spMkLst>
            <pc:docMk/>
            <pc:sldMk cId="2125922666" sldId="416"/>
            <ac:spMk id="4" creationId="{05AFBEB3-8FE8-4CD7-AEDF-4174D8AA7EDD}"/>
          </ac:spMkLst>
        </pc:spChg>
        <pc:spChg chg="del">
          <ac:chgData name="Renuharshatha A. it18034400" userId="S::it18034400@my.sliit.lk::b5224bbf-3f07-41e9-870f-8428b763ea44" providerId="AD" clId="Web-{9A080E0E-8AC5-45AA-AC19-A72F9A1C9B2E}" dt="2021-07-07T06:01:54.501" v="195"/>
          <ac:spMkLst>
            <pc:docMk/>
            <pc:sldMk cId="2125922666" sldId="416"/>
            <ac:spMk id="10" creationId="{B24E9AF6-B4EA-4237-A013-BB256AE96692}"/>
          </ac:spMkLst>
        </pc:spChg>
        <pc:spChg chg="add mod">
          <ac:chgData name="Renuharshatha A. it18034400" userId="S::it18034400@my.sliit.lk::b5224bbf-3f07-41e9-870f-8428b763ea44" providerId="AD" clId="Web-{9A080E0E-8AC5-45AA-AC19-A72F9A1C9B2E}" dt="2021-07-07T06:06:33.022" v="245" actId="1076"/>
          <ac:spMkLst>
            <pc:docMk/>
            <pc:sldMk cId="2125922666" sldId="416"/>
            <ac:spMk id="11" creationId="{CE8E5640-3F3C-45E7-BC97-8259A4658ADE}"/>
          </ac:spMkLst>
        </pc:spChg>
        <pc:spChg chg="del">
          <ac:chgData name="Renuharshatha A. it18034400" userId="S::it18034400@my.sliit.lk::b5224bbf-3f07-41e9-870f-8428b763ea44" providerId="AD" clId="Web-{9A080E0E-8AC5-45AA-AC19-A72F9A1C9B2E}" dt="2021-07-07T06:01:53.126" v="194"/>
          <ac:spMkLst>
            <pc:docMk/>
            <pc:sldMk cId="2125922666" sldId="416"/>
            <ac:spMk id="12" creationId="{C3D7A920-54EA-4333-BCCA-730F28CF05F1}"/>
          </ac:spMkLst>
        </pc:spChg>
        <pc:grpChg chg="add mod">
          <ac:chgData name="Renuharshatha A. it18034400" userId="S::it18034400@my.sliit.lk::b5224bbf-3f07-41e9-870f-8428b763ea44" providerId="AD" clId="Web-{9A080E0E-8AC5-45AA-AC19-A72F9A1C9B2E}" dt="2021-07-07T06:06:46.351" v="247" actId="1076"/>
          <ac:grpSpMkLst>
            <pc:docMk/>
            <pc:sldMk cId="2125922666" sldId="416"/>
            <ac:grpSpMk id="13" creationId="{45F037A1-1EF1-42E4-8DD8-6AA5F3F48586}"/>
          </ac:grpSpMkLst>
        </pc:grpChg>
        <pc:picChg chg="add del mod">
          <ac:chgData name="Renuharshatha A. it18034400" userId="S::it18034400@my.sliit.lk::b5224bbf-3f07-41e9-870f-8428b763ea44" providerId="AD" clId="Web-{9A080E0E-8AC5-45AA-AC19-A72F9A1C9B2E}" dt="2021-07-07T06:04:46.676" v="224"/>
          <ac:picMkLst>
            <pc:docMk/>
            <pc:sldMk cId="2125922666" sldId="416"/>
            <ac:picMk id="3" creationId="{56E1283E-4FDA-4226-815F-DA0C4DD0654E}"/>
          </ac:picMkLst>
        </pc:picChg>
        <pc:picChg chg="add mod">
          <ac:chgData name="Renuharshatha A. it18034400" userId="S::it18034400@my.sliit.lk::b5224bbf-3f07-41e9-870f-8428b763ea44" providerId="AD" clId="Web-{9A080E0E-8AC5-45AA-AC19-A72F9A1C9B2E}" dt="2021-07-07T06:05:29.193" v="227" actId="14100"/>
          <ac:picMkLst>
            <pc:docMk/>
            <pc:sldMk cId="2125922666" sldId="416"/>
            <ac:picMk id="5" creationId="{3822CC92-7A14-47B6-937D-D1E7A414BB66}"/>
          </ac:picMkLst>
        </pc:picChg>
        <pc:picChg chg="add mod">
          <ac:chgData name="Renuharshatha A. it18034400" userId="S::it18034400@my.sliit.lk::b5224bbf-3f07-41e9-870f-8428b763ea44" providerId="AD" clId="Web-{9A080E0E-8AC5-45AA-AC19-A72F9A1C9B2E}" dt="2021-07-07T06:06:27.600" v="244" actId="14100"/>
          <ac:picMkLst>
            <pc:docMk/>
            <pc:sldMk cId="2125922666" sldId="416"/>
            <ac:picMk id="9" creationId="{A4D081C5-31F8-4769-9F9F-8A12257083AA}"/>
          </ac:picMkLst>
        </pc:picChg>
      </pc:sldChg>
      <pc:sldChg chg="add replId">
        <pc:chgData name="Renuharshatha A. it18034400" userId="S::it18034400@my.sliit.lk::b5224bbf-3f07-41e9-870f-8428b763ea44" providerId="AD" clId="Web-{9A080E0E-8AC5-45AA-AC19-A72F9A1C9B2E}" dt="2021-07-07T06:04:43.614" v="223"/>
        <pc:sldMkLst>
          <pc:docMk/>
          <pc:sldMk cId="659100474" sldId="417"/>
        </pc:sldMkLst>
      </pc:sldChg>
      <pc:sldChg chg="addSp delSp modSp add replId">
        <pc:chgData name="Renuharshatha A. it18034400" userId="S::it18034400@my.sliit.lk::b5224bbf-3f07-41e9-870f-8428b763ea44" providerId="AD" clId="Web-{9A080E0E-8AC5-45AA-AC19-A72F9A1C9B2E}" dt="2021-07-07T06:08:16.024" v="259" actId="1076"/>
        <pc:sldMkLst>
          <pc:docMk/>
          <pc:sldMk cId="519773792" sldId="418"/>
        </pc:sldMkLst>
        <pc:grpChg chg="del">
          <ac:chgData name="Renuharshatha A. it18034400" userId="S::it18034400@my.sliit.lk::b5224bbf-3f07-41e9-870f-8428b763ea44" providerId="AD" clId="Web-{9A080E0E-8AC5-45AA-AC19-A72F9A1C9B2E}" dt="2021-07-07T06:07:57.508" v="250"/>
          <ac:grpSpMkLst>
            <pc:docMk/>
            <pc:sldMk cId="519773792" sldId="418"/>
            <ac:grpSpMk id="13" creationId="{45F037A1-1EF1-42E4-8DD8-6AA5F3F48586}"/>
          </ac:grpSpMkLst>
        </pc:grpChg>
        <pc:picChg chg="add mod">
          <ac:chgData name="Renuharshatha A. it18034400" userId="S::it18034400@my.sliit.lk::b5224bbf-3f07-41e9-870f-8428b763ea44" providerId="AD" clId="Web-{9A080E0E-8AC5-45AA-AC19-A72F9A1C9B2E}" dt="2021-07-07T06:08:16.024" v="259" actId="1076"/>
          <ac:picMkLst>
            <pc:docMk/>
            <pc:sldMk cId="519773792" sldId="418"/>
            <ac:picMk id="3" creationId="{ABCC0A9A-9DCA-47CB-8100-A9CD0AF8C286}"/>
          </ac:picMkLst>
        </pc:picChg>
        <pc:picChg chg="del">
          <ac:chgData name="Renuharshatha A. it18034400" userId="S::it18034400@my.sliit.lk::b5224bbf-3f07-41e9-870f-8428b763ea44" providerId="AD" clId="Web-{9A080E0E-8AC5-45AA-AC19-A72F9A1C9B2E}" dt="2021-07-07T06:07:55.993" v="249"/>
          <ac:picMkLst>
            <pc:docMk/>
            <pc:sldMk cId="519773792" sldId="418"/>
            <ac:picMk id="5" creationId="{3822CC92-7A14-47B6-937D-D1E7A414BB66}"/>
          </ac:picMkLst>
        </pc:picChg>
      </pc:sldChg>
      <pc:sldChg chg="addSp delSp modSp add replId">
        <pc:chgData name="Renuharshatha A. it18034400" userId="S::it18034400@my.sliit.lk::b5224bbf-3f07-41e9-870f-8428b763ea44" providerId="AD" clId="Web-{9A080E0E-8AC5-45AA-AC19-A72F9A1C9B2E}" dt="2021-07-07T06:12:36.123" v="268" actId="1076"/>
        <pc:sldMkLst>
          <pc:docMk/>
          <pc:sldMk cId="2693675741" sldId="419"/>
        </pc:sldMkLst>
        <pc:grpChg chg="del">
          <ac:chgData name="Renuharshatha A. it18034400" userId="S::it18034400@my.sliit.lk::b5224bbf-3f07-41e9-870f-8428b763ea44" providerId="AD" clId="Web-{9A080E0E-8AC5-45AA-AC19-A72F9A1C9B2E}" dt="2021-07-07T06:12:23.435" v="261"/>
          <ac:grpSpMkLst>
            <pc:docMk/>
            <pc:sldMk cId="2693675741" sldId="419"/>
            <ac:grpSpMk id="13" creationId="{45F037A1-1EF1-42E4-8DD8-6AA5F3F48586}"/>
          </ac:grpSpMkLst>
        </pc:grpChg>
        <pc:picChg chg="add mod">
          <ac:chgData name="Renuharshatha A. it18034400" userId="S::it18034400@my.sliit.lk::b5224bbf-3f07-41e9-870f-8428b763ea44" providerId="AD" clId="Web-{9A080E0E-8AC5-45AA-AC19-A72F9A1C9B2E}" dt="2021-07-07T06:12:36.123" v="268" actId="1076"/>
          <ac:picMkLst>
            <pc:docMk/>
            <pc:sldMk cId="2693675741" sldId="419"/>
            <ac:picMk id="3" creationId="{E176A1A2-89F7-424E-B279-11844277B964}"/>
          </ac:picMkLst>
        </pc:picChg>
        <pc:picChg chg="del">
          <ac:chgData name="Renuharshatha A. it18034400" userId="S::it18034400@my.sliit.lk::b5224bbf-3f07-41e9-870f-8428b763ea44" providerId="AD" clId="Web-{9A080E0E-8AC5-45AA-AC19-A72F9A1C9B2E}" dt="2021-07-07T06:12:25.217" v="262"/>
          <ac:picMkLst>
            <pc:docMk/>
            <pc:sldMk cId="2693675741" sldId="419"/>
            <ac:picMk id="5" creationId="{3822CC92-7A14-47B6-937D-D1E7A414BB66}"/>
          </ac:picMkLst>
        </pc:picChg>
      </pc:sldChg>
      <pc:sldChg chg="addSp delSp modSp add replId">
        <pc:chgData name="Renuharshatha A. it18034400" userId="S::it18034400@my.sliit.lk::b5224bbf-3f07-41e9-870f-8428b763ea44" providerId="AD" clId="Web-{9A080E0E-8AC5-45AA-AC19-A72F9A1C9B2E}" dt="2021-07-07T07:53:19.214" v="658" actId="20577"/>
        <pc:sldMkLst>
          <pc:docMk/>
          <pc:sldMk cId="160418692" sldId="420"/>
        </pc:sldMkLst>
        <pc:spChg chg="mod">
          <ac:chgData name="Renuharshatha A. it18034400" userId="S::it18034400@my.sliit.lk::b5224bbf-3f07-41e9-870f-8428b763ea44" providerId="AD" clId="Web-{9A080E0E-8AC5-45AA-AC19-A72F9A1C9B2E}" dt="2021-07-07T06:21:32.290" v="383" actId="20577"/>
          <ac:spMkLst>
            <pc:docMk/>
            <pc:sldMk cId="160418692" sldId="420"/>
            <ac:spMk id="2" creationId="{F6E9D0E0-DA61-4409-BDDD-4350355B89E5}"/>
          </ac:spMkLst>
        </pc:spChg>
        <pc:spChg chg="add del mod">
          <ac:chgData name="Renuharshatha A. it18034400" userId="S::it18034400@my.sliit.lk::b5224bbf-3f07-41e9-870f-8428b763ea44" providerId="AD" clId="Web-{9A080E0E-8AC5-45AA-AC19-A72F9A1C9B2E}" dt="2021-07-07T06:21:35.368" v="384"/>
          <ac:spMkLst>
            <pc:docMk/>
            <pc:sldMk cId="160418692" sldId="420"/>
            <ac:spMk id="4" creationId="{C530B2DD-6E4F-4F65-B274-6070C9553156}"/>
          </ac:spMkLst>
        </pc:spChg>
        <pc:spChg chg="add del mod">
          <ac:chgData name="Renuharshatha A. it18034400" userId="S::it18034400@my.sliit.lk::b5224bbf-3f07-41e9-870f-8428b763ea44" providerId="AD" clId="Web-{9A080E0E-8AC5-45AA-AC19-A72F9A1C9B2E}" dt="2021-07-07T06:13:54.281" v="289"/>
          <ac:spMkLst>
            <pc:docMk/>
            <pc:sldMk cId="160418692" sldId="420"/>
            <ac:spMk id="5" creationId="{927553B0-C74F-402A-887D-F182EBF2E333}"/>
          </ac:spMkLst>
        </pc:spChg>
        <pc:spChg chg="add del mod">
          <ac:chgData name="Renuharshatha A. it18034400" userId="S::it18034400@my.sliit.lk::b5224bbf-3f07-41e9-870f-8428b763ea44" providerId="AD" clId="Web-{9A080E0E-8AC5-45AA-AC19-A72F9A1C9B2E}" dt="2021-07-07T06:21:11.664" v="366"/>
          <ac:spMkLst>
            <pc:docMk/>
            <pc:sldMk cId="160418692" sldId="420"/>
            <ac:spMk id="9" creationId="{C8304844-1987-4F3F-A8A3-5A284D6FDBA0}"/>
          </ac:spMkLst>
        </pc:spChg>
        <pc:spChg chg="add del mod">
          <ac:chgData name="Renuharshatha A. it18034400" userId="S::it18034400@my.sliit.lk::b5224bbf-3f07-41e9-870f-8428b763ea44" providerId="AD" clId="Web-{9A080E0E-8AC5-45AA-AC19-A72F9A1C9B2E}" dt="2021-07-07T06:16:42.300" v="342"/>
          <ac:spMkLst>
            <pc:docMk/>
            <pc:sldMk cId="160418692" sldId="420"/>
            <ac:spMk id="11" creationId="{3FC0CF7E-A8A9-4A11-B076-80684E52823A}"/>
          </ac:spMkLst>
        </pc:spChg>
        <pc:spChg chg="add del mod">
          <ac:chgData name="Renuharshatha A. it18034400" userId="S::it18034400@my.sliit.lk::b5224bbf-3f07-41e9-870f-8428b763ea44" providerId="AD" clId="Web-{9A080E0E-8AC5-45AA-AC19-A72F9A1C9B2E}" dt="2021-07-07T06:18:28.911" v="364"/>
          <ac:spMkLst>
            <pc:docMk/>
            <pc:sldMk cId="160418692" sldId="420"/>
            <ac:spMk id="12" creationId="{9C261CA9-7280-4421-81DF-97DEC7270788}"/>
          </ac:spMkLst>
        </pc:spChg>
        <pc:spChg chg="add del mod">
          <ac:chgData name="Renuharshatha A. it18034400" userId="S::it18034400@my.sliit.lk::b5224bbf-3f07-41e9-870f-8428b763ea44" providerId="AD" clId="Web-{9A080E0E-8AC5-45AA-AC19-A72F9A1C9B2E}" dt="2021-07-07T06:18:30.489" v="365"/>
          <ac:spMkLst>
            <pc:docMk/>
            <pc:sldMk cId="160418692" sldId="420"/>
            <ac:spMk id="13" creationId="{951A3D88-7BB9-4404-82F6-5A56D291D787}"/>
          </ac:spMkLst>
        </pc:spChg>
        <pc:spChg chg="add mod">
          <ac:chgData name="Renuharshatha A. it18034400" userId="S::it18034400@my.sliit.lk::b5224bbf-3f07-41e9-870f-8428b763ea44" providerId="AD" clId="Web-{9A080E0E-8AC5-45AA-AC19-A72F9A1C9B2E}" dt="2021-07-07T06:22:27.963" v="400" actId="1076"/>
          <ac:spMkLst>
            <pc:docMk/>
            <pc:sldMk cId="160418692" sldId="420"/>
            <ac:spMk id="15" creationId="{5BCD1642-BD88-42C4-BFB8-AE72040D7C63}"/>
          </ac:spMkLst>
        </pc:spChg>
        <pc:spChg chg="add mod">
          <ac:chgData name="Renuharshatha A. it18034400" userId="S::it18034400@my.sliit.lk::b5224bbf-3f07-41e9-870f-8428b763ea44" providerId="AD" clId="Web-{9A080E0E-8AC5-45AA-AC19-A72F9A1C9B2E}" dt="2021-07-07T06:23:59.683" v="483" actId="20577"/>
          <ac:spMkLst>
            <pc:docMk/>
            <pc:sldMk cId="160418692" sldId="420"/>
            <ac:spMk id="16" creationId="{DEC9FD27-E9A3-4F71-8D45-B6A9F6B22C1F}"/>
          </ac:spMkLst>
        </pc:spChg>
        <pc:spChg chg="add mod">
          <ac:chgData name="Renuharshatha A. it18034400" userId="S::it18034400@my.sliit.lk::b5224bbf-3f07-41e9-870f-8428b763ea44" providerId="AD" clId="Web-{9A080E0E-8AC5-45AA-AC19-A72F9A1C9B2E}" dt="2021-07-07T07:53:19.214" v="658" actId="20577"/>
          <ac:spMkLst>
            <pc:docMk/>
            <pc:sldMk cId="160418692" sldId="420"/>
            <ac:spMk id="17" creationId="{7A05A9F0-25BA-4007-8058-384ACB7A48E2}"/>
          </ac:spMkLst>
        </pc:spChg>
        <pc:picChg chg="del">
          <ac:chgData name="Renuharshatha A. it18034400" userId="S::it18034400@my.sliit.lk::b5224bbf-3f07-41e9-870f-8428b763ea44" providerId="AD" clId="Web-{9A080E0E-8AC5-45AA-AC19-A72F9A1C9B2E}" dt="2021-07-07T06:13:14.468" v="270"/>
          <ac:picMkLst>
            <pc:docMk/>
            <pc:sldMk cId="160418692" sldId="420"/>
            <ac:picMk id="3" creationId="{56E1283E-4FDA-4226-815F-DA0C4DD0654E}"/>
          </ac:picMkLst>
        </pc:picChg>
        <pc:picChg chg="add del mod">
          <ac:chgData name="Renuharshatha A. it18034400" userId="S::it18034400@my.sliit.lk::b5224bbf-3f07-41e9-870f-8428b763ea44" providerId="AD" clId="Web-{9A080E0E-8AC5-45AA-AC19-A72F9A1C9B2E}" dt="2021-07-07T06:15:54.033" v="332"/>
          <ac:picMkLst>
            <pc:docMk/>
            <pc:sldMk cId="160418692" sldId="420"/>
            <ac:picMk id="10" creationId="{91264F17-E17A-4ABB-8BBD-484B1F84B234}"/>
          </ac:picMkLst>
        </pc:picChg>
        <pc:picChg chg="add mod">
          <ac:chgData name="Renuharshatha A. it18034400" userId="S::it18034400@my.sliit.lk::b5224bbf-3f07-41e9-870f-8428b763ea44" providerId="AD" clId="Web-{9A080E0E-8AC5-45AA-AC19-A72F9A1C9B2E}" dt="2021-07-07T06:21:41.087" v="387" actId="1076"/>
          <ac:picMkLst>
            <pc:docMk/>
            <pc:sldMk cId="160418692" sldId="420"/>
            <ac:picMk id="14" creationId="{31D1C536-A8EC-48E7-989B-549BCA4C6F73}"/>
          </ac:picMkLst>
        </pc:picChg>
      </pc:sldChg>
      <pc:sldChg chg="add replId">
        <pc:chgData name="Renuharshatha A. it18034400" userId="S::it18034400@my.sliit.lk::b5224bbf-3f07-41e9-870f-8428b763ea44" providerId="AD" clId="Web-{9A080E0E-8AC5-45AA-AC19-A72F9A1C9B2E}" dt="2021-07-07T06:28:14.938" v="606"/>
        <pc:sldMkLst>
          <pc:docMk/>
          <pc:sldMk cId="2532398346" sldId="422"/>
        </pc:sldMkLst>
      </pc:sldChg>
      <pc:sldChg chg="add del replId">
        <pc:chgData name="Renuharshatha A. it18034400" userId="S::it18034400@my.sliit.lk::b5224bbf-3f07-41e9-870f-8428b763ea44" providerId="AD" clId="Web-{9A080E0E-8AC5-45AA-AC19-A72F9A1C9B2E}" dt="2021-07-07T06:28:09.344" v="605"/>
        <pc:sldMkLst>
          <pc:docMk/>
          <pc:sldMk cId="3245200829" sldId="422"/>
        </pc:sldMkLst>
      </pc:sldChg>
    </pc:docChg>
  </pc:docChgLst>
  <pc:docChgLst>
    <pc:chgData name="Wishvajith B.L.D.V. it18032666" userId="S::it18032666@my.sliit.lk::8bedbe07-e535-41e7-9f9d-682c98a65af4" providerId="AD" clId="Web-{0CD15A27-20AF-DD60-9DF4-9424CEBB84C8}"/>
    <pc:docChg chg="addSld delSld modSld sldOrd">
      <pc:chgData name="Wishvajith B.L.D.V. it18032666" userId="S::it18032666@my.sliit.lk::8bedbe07-e535-41e7-9f9d-682c98a65af4" providerId="AD" clId="Web-{0CD15A27-20AF-DD60-9DF4-9424CEBB84C8}" dt="2021-03-09T06:39:53.916" v="415" actId="1076"/>
      <pc:docMkLst>
        <pc:docMk/>
      </pc:docMkLst>
      <pc:sldChg chg="modSp">
        <pc:chgData name="Wishvajith B.L.D.V. it18032666" userId="S::it18032666@my.sliit.lk::8bedbe07-e535-41e7-9f9d-682c98a65af4" providerId="AD" clId="Web-{0CD15A27-20AF-DD60-9DF4-9424CEBB84C8}" dt="2021-03-09T06:09:59.423" v="1" actId="20577"/>
        <pc:sldMkLst>
          <pc:docMk/>
          <pc:sldMk cId="0" sldId="274"/>
        </pc:sldMkLst>
        <pc:spChg chg="mod">
          <ac:chgData name="Wishvajith B.L.D.V. it18032666" userId="S::it18032666@my.sliit.lk::8bedbe07-e535-41e7-9f9d-682c98a65af4" providerId="AD" clId="Web-{0CD15A27-20AF-DD60-9DF4-9424CEBB84C8}" dt="2021-03-09T06:09:59.423" v="1" actId="20577"/>
          <ac:spMkLst>
            <pc:docMk/>
            <pc:sldMk cId="0" sldId="274"/>
            <ac:spMk id="3012" creationId="{00000000-0000-0000-0000-000000000000}"/>
          </ac:spMkLst>
        </pc:spChg>
      </pc:sldChg>
      <pc:sldChg chg="modSp add ord replId">
        <pc:chgData name="Wishvajith B.L.D.V. it18032666" userId="S::it18032666@my.sliit.lk::8bedbe07-e535-41e7-9f9d-682c98a65af4" providerId="AD" clId="Web-{0CD15A27-20AF-DD60-9DF4-9424CEBB84C8}" dt="2021-03-09T06:13:54.928" v="27" actId="1076"/>
        <pc:sldMkLst>
          <pc:docMk/>
          <pc:sldMk cId="2003452195" sldId="334"/>
        </pc:sldMkLst>
        <pc:spChg chg="mod">
          <ac:chgData name="Wishvajith B.L.D.V. it18032666" userId="S::it18032666@my.sliit.lk::8bedbe07-e535-41e7-9f9d-682c98a65af4" providerId="AD" clId="Web-{0CD15A27-20AF-DD60-9DF4-9424CEBB84C8}" dt="2021-03-09T06:13:54.928" v="27" actId="1076"/>
          <ac:spMkLst>
            <pc:docMk/>
            <pc:sldMk cId="2003452195" sldId="334"/>
            <ac:spMk id="11" creationId="{1187E8C9-F3F9-4090-ABEC-38B81CBC5BDF}"/>
          </ac:spMkLst>
        </pc:spChg>
      </pc:sldChg>
      <pc:sldChg chg="addSp delSp modSp add ord replId">
        <pc:chgData name="Wishvajith B.L.D.V. it18032666" userId="S::it18032666@my.sliit.lk::8bedbe07-e535-41e7-9f9d-682c98a65af4" providerId="AD" clId="Web-{0CD15A27-20AF-DD60-9DF4-9424CEBB84C8}" dt="2021-03-09T06:23:04.565" v="107" actId="20577"/>
        <pc:sldMkLst>
          <pc:docMk/>
          <pc:sldMk cId="395997373" sldId="335"/>
        </pc:sldMkLst>
        <pc:spChg chg="mod">
          <ac:chgData name="Wishvajith B.L.D.V. it18032666" userId="S::it18032666@my.sliit.lk::8bedbe07-e535-41e7-9f9d-682c98a65af4" providerId="AD" clId="Web-{0CD15A27-20AF-DD60-9DF4-9424CEBB84C8}" dt="2021-03-09T06:23:04.565" v="107" actId="20577"/>
          <ac:spMkLst>
            <pc:docMk/>
            <pc:sldMk cId="395997373" sldId="335"/>
            <ac:spMk id="3" creationId="{E2BCB207-7712-0C45-83A2-1E88F41D2C07}"/>
          </ac:spMkLst>
        </pc:spChg>
        <pc:spChg chg="mod">
          <ac:chgData name="Wishvajith B.L.D.V. it18032666" userId="S::it18032666@my.sliit.lk::8bedbe07-e535-41e7-9f9d-682c98a65af4" providerId="AD" clId="Web-{0CD15A27-20AF-DD60-9DF4-9424CEBB84C8}" dt="2021-03-09T06:17:46.355" v="36" actId="1076"/>
          <ac:spMkLst>
            <pc:docMk/>
            <pc:sldMk cId="395997373" sldId="335"/>
            <ac:spMk id="4" creationId="{BB7DC9FC-0128-FF4A-A09A-5A99660B0BFF}"/>
          </ac:spMkLst>
        </pc:spChg>
        <pc:spChg chg="add del mod">
          <ac:chgData name="Wishvajith B.L.D.V. it18032666" userId="S::it18032666@my.sliit.lk::8bedbe07-e535-41e7-9f9d-682c98a65af4" providerId="AD" clId="Web-{0CD15A27-20AF-DD60-9DF4-9424CEBB84C8}" dt="2021-03-09T06:22:00.783" v="82"/>
          <ac:spMkLst>
            <pc:docMk/>
            <pc:sldMk cId="395997373" sldId="335"/>
            <ac:spMk id="5" creationId="{D0C3DBD9-3E7F-B045-8A4F-B9CD089014AB}"/>
          </ac:spMkLst>
        </pc:spChg>
        <pc:spChg chg="mod">
          <ac:chgData name="Wishvajith B.L.D.V. it18032666" userId="S::it18032666@my.sliit.lk::8bedbe07-e535-41e7-9f9d-682c98a65af4" providerId="AD" clId="Web-{0CD15A27-20AF-DD60-9DF4-9424CEBB84C8}" dt="2021-03-09T06:17:54.808" v="41" actId="1076"/>
          <ac:spMkLst>
            <pc:docMk/>
            <pc:sldMk cId="395997373" sldId="335"/>
            <ac:spMk id="8" creationId="{F2BAC9B2-CAF7-46E2-AC09-1B52D4CD0FB8}"/>
          </ac:spMkLst>
        </pc:spChg>
        <pc:spChg chg="add del mod">
          <ac:chgData name="Wishvajith B.L.D.V. it18032666" userId="S::it18032666@my.sliit.lk::8bedbe07-e535-41e7-9f9d-682c98a65af4" providerId="AD" clId="Web-{0CD15A27-20AF-DD60-9DF4-9424CEBB84C8}" dt="2021-03-09T06:17:51.402" v="38"/>
          <ac:spMkLst>
            <pc:docMk/>
            <pc:sldMk cId="395997373" sldId="335"/>
            <ac:spMk id="10" creationId="{9B34C47E-65FF-41A3-890C-0B83865362D0}"/>
          </ac:spMkLst>
        </pc:spChg>
        <pc:picChg chg="add del mod">
          <ac:chgData name="Wishvajith B.L.D.V. it18032666" userId="S::it18032666@my.sliit.lk::8bedbe07-e535-41e7-9f9d-682c98a65af4" providerId="AD" clId="Web-{0CD15A27-20AF-DD60-9DF4-9424CEBB84C8}" dt="2021-03-09T06:18:26.184" v="45"/>
          <ac:picMkLst>
            <pc:docMk/>
            <pc:sldMk cId="395997373" sldId="335"/>
            <ac:picMk id="9" creationId="{29782210-B7C5-428D-AA2B-148455BCADF4}"/>
          </ac:picMkLst>
        </pc:picChg>
        <pc:picChg chg="add del mod">
          <ac:chgData name="Wishvajith B.L.D.V. it18032666" userId="S::it18032666@my.sliit.lk::8bedbe07-e535-41e7-9f9d-682c98a65af4" providerId="AD" clId="Web-{0CD15A27-20AF-DD60-9DF4-9424CEBB84C8}" dt="2021-03-09T06:20:33.718" v="54"/>
          <ac:picMkLst>
            <pc:docMk/>
            <pc:sldMk cId="395997373" sldId="335"/>
            <ac:picMk id="11" creationId="{4FF2D5E0-0741-48F1-8DF4-CC8AF29AC27F}"/>
          </ac:picMkLst>
        </pc:picChg>
      </pc:sldChg>
      <pc:sldChg chg="add del replId">
        <pc:chgData name="Wishvajith B.L.D.V. it18032666" userId="S::it18032666@my.sliit.lk::8bedbe07-e535-41e7-9f9d-682c98a65af4" providerId="AD" clId="Web-{0CD15A27-20AF-DD60-9DF4-9424CEBB84C8}" dt="2021-03-09T06:24:27.083" v="109"/>
        <pc:sldMkLst>
          <pc:docMk/>
          <pc:sldMk cId="3806711605" sldId="336"/>
        </pc:sldMkLst>
      </pc:sldChg>
      <pc:sldChg chg="addSp delSp modSp add ord replId">
        <pc:chgData name="Wishvajith B.L.D.V. it18032666" userId="S::it18032666@my.sliit.lk::8bedbe07-e535-41e7-9f9d-682c98a65af4" providerId="AD" clId="Web-{0CD15A27-20AF-DD60-9DF4-9424CEBB84C8}" dt="2021-03-09T06:28:23.479" v="187"/>
        <pc:sldMkLst>
          <pc:docMk/>
          <pc:sldMk cId="4266992674" sldId="336"/>
        </pc:sldMkLst>
        <pc:spChg chg="add del mod">
          <ac:chgData name="Wishvajith B.L.D.V. it18032666" userId="S::it18032666@my.sliit.lk::8bedbe07-e535-41e7-9f9d-682c98a65af4" providerId="AD" clId="Web-{0CD15A27-20AF-DD60-9DF4-9424CEBB84C8}" dt="2021-03-09T06:26:19.179" v="158"/>
          <ac:spMkLst>
            <pc:docMk/>
            <pc:sldMk cId="4266992674" sldId="336"/>
            <ac:spMk id="3" creationId="{6129818F-557A-4891-8AD5-A85532CD0698}"/>
          </ac:spMkLst>
        </pc:spChg>
        <pc:spChg chg="mod">
          <ac:chgData name="Wishvajith B.L.D.V. it18032666" userId="S::it18032666@my.sliit.lk::8bedbe07-e535-41e7-9f9d-682c98a65af4" providerId="AD" clId="Web-{0CD15A27-20AF-DD60-9DF4-9424CEBB84C8}" dt="2021-03-09T06:28:00.353" v="183" actId="20577"/>
          <ac:spMkLst>
            <pc:docMk/>
            <pc:sldMk cId="4266992674" sldId="336"/>
            <ac:spMk id="8" creationId="{2A9E74CF-8C5A-44CE-9E0E-BE2E71DC2E14}"/>
          </ac:spMkLst>
        </pc:spChg>
        <pc:spChg chg="del">
          <ac:chgData name="Wishvajith B.L.D.V. it18032666" userId="S::it18032666@my.sliit.lk::8bedbe07-e535-41e7-9f9d-682c98a65af4" providerId="AD" clId="Web-{0CD15A27-20AF-DD60-9DF4-9424CEBB84C8}" dt="2021-03-09T06:25:57.928" v="154"/>
          <ac:spMkLst>
            <pc:docMk/>
            <pc:sldMk cId="4266992674" sldId="336"/>
            <ac:spMk id="21" creationId="{6A067B13-6D58-434A-BE4F-B8BAEBAAFDD7}"/>
          </ac:spMkLst>
        </pc:spChg>
        <pc:graphicFrameChg chg="add del mod modGraphic">
          <ac:chgData name="Wishvajith B.L.D.V. it18032666" userId="S::it18032666@my.sliit.lk::8bedbe07-e535-41e7-9f9d-682c98a65af4" providerId="AD" clId="Web-{0CD15A27-20AF-DD60-9DF4-9424CEBB84C8}" dt="2021-03-09T06:28:16.682" v="185"/>
          <ac:graphicFrameMkLst>
            <pc:docMk/>
            <pc:sldMk cId="4266992674" sldId="336"/>
            <ac:graphicFrameMk id="4" creationId="{350F3691-A0FC-47B4-B4C5-F8311A8F9902}"/>
          </ac:graphicFrameMkLst>
        </pc:graphicFrameChg>
        <pc:graphicFrameChg chg="del mod modGraphic">
          <ac:chgData name="Wishvajith B.L.D.V. it18032666" userId="S::it18032666@my.sliit.lk::8bedbe07-e535-41e7-9f9d-682c98a65af4" providerId="AD" clId="Web-{0CD15A27-20AF-DD60-9DF4-9424CEBB84C8}" dt="2021-03-09T06:25:54.835" v="153"/>
          <ac:graphicFrameMkLst>
            <pc:docMk/>
            <pc:sldMk cId="4266992674" sldId="336"/>
            <ac:graphicFrameMk id="9" creationId="{B5BD4936-D8C6-451B-8DA6-437E452B3C9F}"/>
          </ac:graphicFrameMkLst>
        </pc:graphicFrameChg>
        <pc:picChg chg="del">
          <ac:chgData name="Wishvajith B.L.D.V. it18032666" userId="S::it18032666@my.sliit.lk::8bedbe07-e535-41e7-9f9d-682c98a65af4" providerId="AD" clId="Web-{0CD15A27-20AF-DD60-9DF4-9424CEBB84C8}" dt="2021-03-09T06:25:31.178" v="142"/>
          <ac:picMkLst>
            <pc:docMk/>
            <pc:sldMk cId="4266992674" sldId="336"/>
            <ac:picMk id="11" creationId="{0F773073-EFA8-4424-8268-E71B5FAE403D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41"/>
          <ac:picMkLst>
            <pc:docMk/>
            <pc:sldMk cId="4266992674" sldId="336"/>
            <ac:picMk id="13" creationId="{DE7A9C62-C717-4171-97A0-4AEAE7AE4408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40"/>
          <ac:picMkLst>
            <pc:docMk/>
            <pc:sldMk cId="4266992674" sldId="336"/>
            <ac:picMk id="14" creationId="{3F31D8FE-E5DC-4277-AE70-1BFBF7C50338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39"/>
          <ac:picMkLst>
            <pc:docMk/>
            <pc:sldMk cId="4266992674" sldId="336"/>
            <ac:picMk id="15" creationId="{ECB347B4-4891-45CC-A5DD-3CA7DA5FB6C0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38"/>
          <ac:picMkLst>
            <pc:docMk/>
            <pc:sldMk cId="4266992674" sldId="336"/>
            <ac:picMk id="16" creationId="{7499C2CC-7E2B-4AF5-98E9-FD3E102BE633}"/>
          </ac:picMkLst>
        </pc:picChg>
        <pc:picChg chg="del mod">
          <ac:chgData name="Wishvajith B.L.D.V. it18032666" userId="S::it18032666@my.sliit.lk::8bedbe07-e535-41e7-9f9d-682c98a65af4" providerId="AD" clId="Web-{0CD15A27-20AF-DD60-9DF4-9424CEBB84C8}" dt="2021-03-09T06:28:23.479" v="187"/>
          <ac:picMkLst>
            <pc:docMk/>
            <pc:sldMk cId="4266992674" sldId="336"/>
            <ac:picMk id="17" creationId="{19E878A5-E916-46EA-9A38-362B4F5A265F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37"/>
          <ac:picMkLst>
            <pc:docMk/>
            <pc:sldMk cId="4266992674" sldId="336"/>
            <ac:picMk id="18" creationId="{E619A63E-A19E-47A2-9818-62B1BB477B25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36"/>
          <ac:picMkLst>
            <pc:docMk/>
            <pc:sldMk cId="4266992674" sldId="336"/>
            <ac:picMk id="19" creationId="{92BF92B0-0738-491D-8C1D-8F446FC209EF}"/>
          </ac:picMkLst>
        </pc:picChg>
        <pc:picChg chg="del mod">
          <ac:chgData name="Wishvajith B.L.D.V. it18032666" userId="S::it18032666@my.sliit.lk::8bedbe07-e535-41e7-9f9d-682c98a65af4" providerId="AD" clId="Web-{0CD15A27-20AF-DD60-9DF4-9424CEBB84C8}" dt="2021-03-09T06:28:21.025" v="186"/>
          <ac:picMkLst>
            <pc:docMk/>
            <pc:sldMk cId="4266992674" sldId="336"/>
            <ac:picMk id="20" creationId="{6539B2E8-DB59-4808-812C-F8B94D078013}"/>
          </ac:picMkLst>
        </pc:picChg>
      </pc:sldChg>
      <pc:sldChg chg="addSp delSp modSp add replId">
        <pc:chgData name="Wishvajith B.L.D.V. it18032666" userId="S::it18032666@my.sliit.lk::8bedbe07-e535-41e7-9f9d-682c98a65af4" providerId="AD" clId="Web-{0CD15A27-20AF-DD60-9DF4-9424CEBB84C8}" dt="2021-03-09T06:39:53.916" v="415" actId="1076"/>
        <pc:sldMkLst>
          <pc:docMk/>
          <pc:sldMk cId="263172672" sldId="337"/>
        </pc:sldMkLst>
        <pc:spChg chg="add del mod">
          <ac:chgData name="Wishvajith B.L.D.V. it18032666" userId="S::it18032666@my.sliit.lk::8bedbe07-e535-41e7-9f9d-682c98a65af4" providerId="AD" clId="Web-{0CD15A27-20AF-DD60-9DF4-9424CEBB84C8}" dt="2021-03-09T06:30:48.310" v="222"/>
          <ac:spMkLst>
            <pc:docMk/>
            <pc:sldMk cId="263172672" sldId="337"/>
            <ac:spMk id="9" creationId="{8451D33E-F3FB-4F75-B24E-FE54F3046618}"/>
          </ac:spMkLst>
        </pc:spChg>
        <pc:graphicFrameChg chg="mod modGraphic">
          <ac:chgData name="Wishvajith B.L.D.V. it18032666" userId="S::it18032666@my.sliit.lk::8bedbe07-e535-41e7-9f9d-682c98a65af4" providerId="AD" clId="Web-{0CD15A27-20AF-DD60-9DF4-9424CEBB84C8}" dt="2021-03-09T06:39:52.260" v="414" actId="1076"/>
          <ac:graphicFrameMkLst>
            <pc:docMk/>
            <pc:sldMk cId="263172672" sldId="337"/>
            <ac:graphicFrameMk id="4" creationId="{350F3691-A0FC-47B4-B4C5-F8311A8F9902}"/>
          </ac:graphicFrameMkLst>
        </pc:graphicFrameChg>
        <pc:graphicFrameChg chg="add del mod">
          <ac:chgData name="Wishvajith B.L.D.V. it18032666" userId="S::it18032666@my.sliit.lk::8bedbe07-e535-41e7-9f9d-682c98a65af4" providerId="AD" clId="Web-{0CD15A27-20AF-DD60-9DF4-9424CEBB84C8}" dt="2021-03-09T06:30:48.310" v="223"/>
          <ac:graphicFrameMkLst>
            <pc:docMk/>
            <pc:sldMk cId="263172672" sldId="337"/>
            <ac:graphicFrameMk id="5" creationId="{3F1F1085-C4E3-4E7D-B2CA-0CF76843521A}"/>
          </ac:graphicFrameMkLst>
        </pc:graphicFrameChg>
        <pc:picChg chg="add mod">
          <ac:chgData name="Wishvajith B.L.D.V. it18032666" userId="S::it18032666@my.sliit.lk::8bedbe07-e535-41e7-9f9d-682c98a65af4" providerId="AD" clId="Web-{0CD15A27-20AF-DD60-9DF4-9424CEBB84C8}" dt="2021-03-09T06:39:35.962" v="403" actId="1076"/>
          <ac:picMkLst>
            <pc:docMk/>
            <pc:sldMk cId="263172672" sldId="337"/>
            <ac:picMk id="9" creationId="{2398DFFD-F1AE-4D42-B2AE-36EFC81DAD3C}"/>
          </ac:picMkLst>
        </pc:picChg>
        <pc:picChg chg="add mod">
          <ac:chgData name="Wishvajith B.L.D.V. it18032666" userId="S::it18032666@my.sliit.lk::8bedbe07-e535-41e7-9f9d-682c98a65af4" providerId="AD" clId="Web-{0CD15A27-20AF-DD60-9DF4-9424CEBB84C8}" dt="2021-03-09T06:39:38.384" v="405" actId="1076"/>
          <ac:picMkLst>
            <pc:docMk/>
            <pc:sldMk cId="263172672" sldId="337"/>
            <ac:picMk id="10" creationId="{81236040-0D11-41D5-A39E-58949E9DF5BC}"/>
          </ac:picMkLst>
        </pc:picChg>
        <pc:picChg chg="add mod">
          <ac:chgData name="Wishvajith B.L.D.V. it18032666" userId="S::it18032666@my.sliit.lk::8bedbe07-e535-41e7-9f9d-682c98a65af4" providerId="AD" clId="Web-{0CD15A27-20AF-DD60-9DF4-9424CEBB84C8}" dt="2021-03-09T06:39:41.041" v="407" actId="1076"/>
          <ac:picMkLst>
            <pc:docMk/>
            <pc:sldMk cId="263172672" sldId="337"/>
            <ac:picMk id="11" creationId="{C6AF4860-62BF-40DF-A630-3D300CB1FEE0}"/>
          </ac:picMkLst>
        </pc:picChg>
        <pc:picChg chg="add mod">
          <ac:chgData name="Wishvajith B.L.D.V. it18032666" userId="S::it18032666@my.sliit.lk::8bedbe07-e535-41e7-9f9d-682c98a65af4" providerId="AD" clId="Web-{0CD15A27-20AF-DD60-9DF4-9424CEBB84C8}" dt="2021-03-09T06:39:43.681" v="409" actId="1076"/>
          <ac:picMkLst>
            <pc:docMk/>
            <pc:sldMk cId="263172672" sldId="337"/>
            <ac:picMk id="12" creationId="{080E3217-6221-434E-93D3-FD79D84EA2D5}"/>
          </ac:picMkLst>
        </pc:picChg>
        <pc:picChg chg="add mod">
          <ac:chgData name="Wishvajith B.L.D.V. it18032666" userId="S::it18032666@my.sliit.lk::8bedbe07-e535-41e7-9f9d-682c98a65af4" providerId="AD" clId="Web-{0CD15A27-20AF-DD60-9DF4-9424CEBB84C8}" dt="2021-03-09T06:39:53.916" v="415" actId="1076"/>
          <ac:picMkLst>
            <pc:docMk/>
            <pc:sldMk cId="263172672" sldId="337"/>
            <ac:picMk id="13" creationId="{54383ABA-679A-4DE8-ABFD-8AA7CDC1F16E}"/>
          </ac:picMkLst>
        </pc:picChg>
        <pc:picChg chg="mod ord">
          <ac:chgData name="Wishvajith B.L.D.V. it18032666" userId="S::it18032666@my.sliit.lk::8bedbe07-e535-41e7-9f9d-682c98a65af4" providerId="AD" clId="Web-{0CD15A27-20AF-DD60-9DF4-9424CEBB84C8}" dt="2021-03-09T06:37:44.272" v="398"/>
          <ac:picMkLst>
            <pc:docMk/>
            <pc:sldMk cId="263172672" sldId="337"/>
            <ac:picMk id="17" creationId="{19E878A5-E916-46EA-9A38-362B4F5A265F}"/>
          </ac:picMkLst>
        </pc:picChg>
        <pc:picChg chg="del mod">
          <ac:chgData name="Wishvajith B.L.D.V. it18032666" userId="S::it18032666@my.sliit.lk::8bedbe07-e535-41e7-9f9d-682c98a65af4" providerId="AD" clId="Web-{0CD15A27-20AF-DD60-9DF4-9424CEBB84C8}" dt="2021-03-09T06:39:52.166" v="413"/>
          <ac:picMkLst>
            <pc:docMk/>
            <pc:sldMk cId="263172672" sldId="337"/>
            <ac:picMk id="20" creationId="{6539B2E8-DB59-4808-812C-F8B94D078013}"/>
          </ac:picMkLst>
        </pc:picChg>
      </pc:sldChg>
      <pc:sldChg chg="modSp add replId">
        <pc:chgData name="Wishvajith B.L.D.V. it18032666" userId="S::it18032666@my.sliit.lk::8bedbe07-e535-41e7-9f9d-682c98a65af4" providerId="AD" clId="Web-{0CD15A27-20AF-DD60-9DF4-9424CEBB84C8}" dt="2021-03-09T06:29:08.495" v="201" actId="20577"/>
        <pc:sldMkLst>
          <pc:docMk/>
          <pc:sldMk cId="970090089" sldId="338"/>
        </pc:sldMkLst>
        <pc:spChg chg="mod">
          <ac:chgData name="Wishvajith B.L.D.V. it18032666" userId="S::it18032666@my.sliit.lk::8bedbe07-e535-41e7-9f9d-682c98a65af4" providerId="AD" clId="Web-{0CD15A27-20AF-DD60-9DF4-9424CEBB84C8}" dt="2021-03-09T06:29:08.495" v="201" actId="20577"/>
          <ac:spMkLst>
            <pc:docMk/>
            <pc:sldMk cId="970090089" sldId="338"/>
            <ac:spMk id="3" creationId="{E2BCB207-7712-0C45-83A2-1E88F41D2C07}"/>
          </ac:spMkLst>
        </pc:spChg>
        <pc:spChg chg="mod">
          <ac:chgData name="Wishvajith B.L.D.V. it18032666" userId="S::it18032666@my.sliit.lk::8bedbe07-e535-41e7-9f9d-682c98a65af4" providerId="AD" clId="Web-{0CD15A27-20AF-DD60-9DF4-9424CEBB84C8}" dt="2021-03-09T06:28:58.401" v="199" actId="1076"/>
          <ac:spMkLst>
            <pc:docMk/>
            <pc:sldMk cId="970090089" sldId="338"/>
            <ac:spMk id="4" creationId="{BB7DC9FC-0128-FF4A-A09A-5A99660B0BFF}"/>
          </ac:spMkLst>
        </pc:spChg>
      </pc:sldChg>
    </pc:docChg>
  </pc:docChgLst>
  <pc:docChgLst>
    <pc:chgData name="Wishvajith B.L.D.V. it18032666" userId="S::it18032666@my.sliit.lk::8bedbe07-e535-41e7-9f9d-682c98a65af4" providerId="AD" clId="Web-{C0A2B29F-307C-0000-811F-74D3316F5054}"/>
    <pc:docChg chg="modSld">
      <pc:chgData name="Wishvajith B.L.D.V. it18032666" userId="S::it18032666@my.sliit.lk::8bedbe07-e535-41e7-9f9d-682c98a65af4" providerId="AD" clId="Web-{C0A2B29F-307C-0000-811F-74D3316F5054}" dt="2021-03-09T17:21:49.691" v="4" actId="1076"/>
      <pc:docMkLst>
        <pc:docMk/>
      </pc:docMkLst>
      <pc:sldChg chg="modSp">
        <pc:chgData name="Wishvajith B.L.D.V. it18032666" userId="S::it18032666@my.sliit.lk::8bedbe07-e535-41e7-9f9d-682c98a65af4" providerId="AD" clId="Web-{C0A2B29F-307C-0000-811F-74D3316F5054}" dt="2021-03-09T17:21:49.691" v="4" actId="1076"/>
        <pc:sldMkLst>
          <pc:docMk/>
          <pc:sldMk cId="0" sldId="274"/>
        </pc:sldMkLst>
        <pc:spChg chg="mod">
          <ac:chgData name="Wishvajith B.L.D.V. it18032666" userId="S::it18032666@my.sliit.lk::8bedbe07-e535-41e7-9f9d-682c98a65af4" providerId="AD" clId="Web-{C0A2B29F-307C-0000-811F-74D3316F5054}" dt="2021-03-09T17:21:49.691" v="4" actId="1076"/>
          <ac:spMkLst>
            <pc:docMk/>
            <pc:sldMk cId="0" sldId="274"/>
            <ac:spMk id="3012" creationId="{00000000-0000-0000-0000-000000000000}"/>
          </ac:spMkLst>
        </pc:spChg>
      </pc:sldChg>
      <pc:sldChg chg="modSp">
        <pc:chgData name="Wishvajith B.L.D.V. it18032666" userId="S::it18032666@my.sliit.lk::8bedbe07-e535-41e7-9f9d-682c98a65af4" providerId="AD" clId="Web-{C0A2B29F-307C-0000-811F-74D3316F5054}" dt="2021-03-09T17:21:49.441" v="3" actId="1076"/>
        <pc:sldMkLst>
          <pc:docMk/>
          <pc:sldMk cId="1948783318" sldId="340"/>
        </pc:sldMkLst>
        <pc:spChg chg="mod">
          <ac:chgData name="Wishvajith B.L.D.V. it18032666" userId="S::it18032666@my.sliit.lk::8bedbe07-e535-41e7-9f9d-682c98a65af4" providerId="AD" clId="Web-{C0A2B29F-307C-0000-811F-74D3316F5054}" dt="2021-03-09T17:21:49.441" v="3" actId="1076"/>
          <ac:spMkLst>
            <pc:docMk/>
            <pc:sldMk cId="1948783318" sldId="340"/>
            <ac:spMk id="12" creationId="{CB5492FF-5FC5-4107-9FA6-62193D5069A7}"/>
          </ac:spMkLst>
        </pc:spChg>
      </pc:sldChg>
      <pc:sldChg chg="delSp modSp">
        <pc:chgData name="Wishvajith B.L.D.V. it18032666" userId="S::it18032666@my.sliit.lk::8bedbe07-e535-41e7-9f9d-682c98a65af4" providerId="AD" clId="Web-{C0A2B29F-307C-0000-811F-74D3316F5054}" dt="2021-03-09T17:21:43.472" v="1"/>
        <pc:sldMkLst>
          <pc:docMk/>
          <pc:sldMk cId="818749557" sldId="343"/>
        </pc:sldMkLst>
        <pc:picChg chg="del mod">
          <ac:chgData name="Wishvajith B.L.D.V. it18032666" userId="S::it18032666@my.sliit.lk::8bedbe07-e535-41e7-9f9d-682c98a65af4" providerId="AD" clId="Web-{C0A2B29F-307C-0000-811F-74D3316F5054}" dt="2021-03-09T17:21:43.472" v="1"/>
          <ac:picMkLst>
            <pc:docMk/>
            <pc:sldMk cId="818749557" sldId="343"/>
            <ac:picMk id="5" creationId="{8C602646-6268-4E72-9E67-83B33E9B4804}"/>
          </ac:picMkLst>
        </pc:picChg>
      </pc:sldChg>
      <pc:sldChg chg="modSp">
        <pc:chgData name="Wishvajith B.L.D.V. it18032666" userId="S::it18032666@my.sliit.lk::8bedbe07-e535-41e7-9f9d-682c98a65af4" providerId="AD" clId="Web-{C0A2B29F-307C-0000-811F-74D3316F5054}" dt="2021-03-09T17:21:43.987" v="2" actId="14100"/>
        <pc:sldMkLst>
          <pc:docMk/>
          <pc:sldMk cId="935454851" sldId="345"/>
        </pc:sldMkLst>
        <pc:grpChg chg="mod">
          <ac:chgData name="Wishvajith B.L.D.V. it18032666" userId="S::it18032666@my.sliit.lk::8bedbe07-e535-41e7-9f9d-682c98a65af4" providerId="AD" clId="Web-{C0A2B29F-307C-0000-811F-74D3316F5054}" dt="2021-03-09T17:21:43.987" v="2" actId="14100"/>
          <ac:grpSpMkLst>
            <pc:docMk/>
            <pc:sldMk cId="935454851" sldId="345"/>
            <ac:grpSpMk id="5" creationId="{F7860D01-AFBC-4DAE-8732-4DDDDF555796}"/>
          </ac:grpSpMkLst>
        </pc:grpChg>
      </pc:sldChg>
    </pc:docChg>
  </pc:docChgLst>
  <pc:docChgLst>
    <pc:chgData name="Sajeth Jonathan S. W. it18071412" userId="f1d0ed07-5906-413d-89f8-1b7eb73df341" providerId="ADAL" clId="{1BB0F7E9-F8FD-7847-AA2F-2927EC917BB1}"/>
    <pc:docChg chg="undo custSel addSld delSld modSld sldOrd">
      <pc:chgData name="Sajeth Jonathan S. W. it18071412" userId="f1d0ed07-5906-413d-89f8-1b7eb73df341" providerId="ADAL" clId="{1BB0F7E9-F8FD-7847-AA2F-2927EC917BB1}" dt="2021-03-24T03:03:56.194" v="6693" actId="2696"/>
      <pc:docMkLst>
        <pc:docMk/>
      </pc:docMkLst>
      <pc:sldChg chg="modSp mod">
        <pc:chgData name="Sajeth Jonathan S. W. it18071412" userId="f1d0ed07-5906-413d-89f8-1b7eb73df341" providerId="ADAL" clId="{1BB0F7E9-F8FD-7847-AA2F-2927EC917BB1}" dt="2021-03-08T16:57:13.881" v="0" actId="1076"/>
        <pc:sldMkLst>
          <pc:docMk/>
          <pc:sldMk cId="0" sldId="256"/>
        </pc:sldMkLst>
        <pc:picChg chg="mod">
          <ac:chgData name="Sajeth Jonathan S. W. it18071412" userId="f1d0ed07-5906-413d-89f8-1b7eb73df341" providerId="ADAL" clId="{1BB0F7E9-F8FD-7847-AA2F-2927EC917BB1}" dt="2021-03-08T16:57:13.881" v="0" actId="1076"/>
          <ac:picMkLst>
            <pc:docMk/>
            <pc:sldMk cId="0" sldId="256"/>
            <ac:picMk id="2" creationId="{5E2D3035-0261-4CAC-8E2C-8F7FAD39B940}"/>
          </ac:picMkLst>
        </pc:picChg>
      </pc:sldChg>
      <pc:sldChg chg="del">
        <pc:chgData name="Sajeth Jonathan S. W. it18071412" userId="f1d0ed07-5906-413d-89f8-1b7eb73df341" providerId="ADAL" clId="{1BB0F7E9-F8FD-7847-AA2F-2927EC917BB1}" dt="2021-03-10T07:03:15.772" v="6485" actId="2696"/>
        <pc:sldMkLst>
          <pc:docMk/>
          <pc:sldMk cId="0" sldId="258"/>
        </pc:sldMkLst>
      </pc:sldChg>
      <pc:sldChg chg="modSp mod ord">
        <pc:chgData name="Sajeth Jonathan S. W. it18071412" userId="f1d0ed07-5906-413d-89f8-1b7eb73df341" providerId="ADAL" clId="{1BB0F7E9-F8FD-7847-AA2F-2927EC917BB1}" dt="2021-03-08T19:46:54.123" v="90" actId="20577"/>
        <pc:sldMkLst>
          <pc:docMk/>
          <pc:sldMk cId="0" sldId="259"/>
        </pc:sldMkLst>
        <pc:spChg chg="mod">
          <ac:chgData name="Sajeth Jonathan S. W. it18071412" userId="f1d0ed07-5906-413d-89f8-1b7eb73df341" providerId="ADAL" clId="{1BB0F7E9-F8FD-7847-AA2F-2927EC917BB1}" dt="2021-03-08T19:46:54.123" v="90" actId="20577"/>
          <ac:spMkLst>
            <pc:docMk/>
            <pc:sldMk cId="0" sldId="259"/>
            <ac:spMk id="2155" creationId="{00000000-0000-0000-0000-000000000000}"/>
          </ac:spMkLst>
        </pc:spChg>
      </pc:sldChg>
      <pc:sldChg chg="modSp del mod ord">
        <pc:chgData name="Sajeth Jonathan S. W. it18071412" userId="f1d0ed07-5906-413d-89f8-1b7eb73df341" providerId="ADAL" clId="{1BB0F7E9-F8FD-7847-AA2F-2927EC917BB1}" dt="2021-03-10T06:37:28.567" v="6059" actId="2696"/>
        <pc:sldMkLst>
          <pc:docMk/>
          <pc:sldMk cId="0" sldId="260"/>
        </pc:sldMkLst>
        <pc:spChg chg="mod">
          <ac:chgData name="Sajeth Jonathan S. W. it18071412" userId="f1d0ed07-5906-413d-89f8-1b7eb73df341" providerId="ADAL" clId="{1BB0F7E9-F8FD-7847-AA2F-2927EC917BB1}" dt="2021-03-08T19:46:16.309" v="56" actId="20577"/>
          <ac:spMkLst>
            <pc:docMk/>
            <pc:sldMk cId="0" sldId="260"/>
            <ac:spMk id="2177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9:57.195" v="1152" actId="20577"/>
          <ac:spMkLst>
            <pc:docMk/>
            <pc:sldMk cId="0" sldId="260"/>
            <ac:spMk id="2178" creationId="{00000000-0000-0000-0000-000000000000}"/>
          </ac:spMkLst>
        </pc:spChg>
      </pc:sldChg>
      <pc:sldChg chg="addSp delSp modSp mod ord">
        <pc:chgData name="Sajeth Jonathan S. W. it18071412" userId="f1d0ed07-5906-413d-89f8-1b7eb73df341" providerId="ADAL" clId="{1BB0F7E9-F8FD-7847-AA2F-2927EC917BB1}" dt="2021-03-10T06:37:10.321" v="6058" actId="20577"/>
        <pc:sldMkLst>
          <pc:docMk/>
          <pc:sldMk cId="0" sldId="261"/>
        </pc:sldMkLst>
        <pc:spChg chg="add del mod">
          <ac:chgData name="Sajeth Jonathan S. W. it18071412" userId="f1d0ed07-5906-413d-89f8-1b7eb73df341" providerId="ADAL" clId="{1BB0F7E9-F8FD-7847-AA2F-2927EC917BB1}" dt="2021-03-08T22:24:39.308" v="1032" actId="478"/>
          <ac:spMkLst>
            <pc:docMk/>
            <pc:sldMk cId="0" sldId="261"/>
            <ac:spMk id="3" creationId="{780107DE-4DA8-A548-BC15-38A511BAEE67}"/>
          </ac:spMkLst>
        </pc:spChg>
        <pc:spChg chg="add del mod">
          <ac:chgData name="Sajeth Jonathan S. W. it18071412" userId="f1d0ed07-5906-413d-89f8-1b7eb73df341" providerId="ADAL" clId="{1BB0F7E9-F8FD-7847-AA2F-2927EC917BB1}" dt="2021-03-08T22:24:38.430" v="1031" actId="478"/>
          <ac:spMkLst>
            <pc:docMk/>
            <pc:sldMk cId="0" sldId="261"/>
            <ac:spMk id="5" creationId="{9F30390A-19E3-8F48-B7E1-E7FACC9352AD}"/>
          </ac:spMkLst>
        </pc:spChg>
        <pc:spChg chg="add del mod">
          <ac:chgData name="Sajeth Jonathan S. W. it18071412" userId="f1d0ed07-5906-413d-89f8-1b7eb73df341" providerId="ADAL" clId="{1BB0F7E9-F8FD-7847-AA2F-2927EC917BB1}" dt="2021-03-08T22:24:43.890" v="1035" actId="478"/>
          <ac:spMkLst>
            <pc:docMk/>
            <pc:sldMk cId="0" sldId="261"/>
            <ac:spMk id="7" creationId="{A4C7B5BC-50DC-5E48-AB3C-58CA0BE127C5}"/>
          </ac:spMkLst>
        </pc:spChg>
        <pc:spChg chg="add del mod">
          <ac:chgData name="Sajeth Jonathan S. W. it18071412" userId="f1d0ed07-5906-413d-89f8-1b7eb73df341" providerId="ADAL" clId="{1BB0F7E9-F8FD-7847-AA2F-2927EC917BB1}" dt="2021-03-08T22:25:16.734" v="1042" actId="478"/>
          <ac:spMkLst>
            <pc:docMk/>
            <pc:sldMk cId="0" sldId="261"/>
            <ac:spMk id="8" creationId="{429F20AA-D2E4-5C49-BF85-6F3BC94ED458}"/>
          </ac:spMkLst>
        </pc:spChg>
        <pc:spChg chg="add del mod">
          <ac:chgData name="Sajeth Jonathan S. W. it18071412" userId="f1d0ed07-5906-413d-89f8-1b7eb73df341" providerId="ADAL" clId="{1BB0F7E9-F8FD-7847-AA2F-2927EC917BB1}" dt="2021-03-08T22:26:33.261" v="1051"/>
          <ac:spMkLst>
            <pc:docMk/>
            <pc:sldMk cId="0" sldId="261"/>
            <ac:spMk id="9" creationId="{3B732A42-C26F-0540-997E-C0151C98B3AC}"/>
          </ac:spMkLst>
        </pc:spChg>
        <pc:spChg chg="add del mod">
          <ac:chgData name="Sajeth Jonathan S. W. it18071412" userId="f1d0ed07-5906-413d-89f8-1b7eb73df341" providerId="ADAL" clId="{1BB0F7E9-F8FD-7847-AA2F-2927EC917BB1}" dt="2021-03-08T22:26:54.444" v="1059"/>
          <ac:spMkLst>
            <pc:docMk/>
            <pc:sldMk cId="0" sldId="261"/>
            <ac:spMk id="10" creationId="{1BA72367-5484-9F48-88D7-8CE59C9DB8E2}"/>
          </ac:spMkLst>
        </pc:spChg>
        <pc:spChg chg="add del mod">
          <ac:chgData name="Sajeth Jonathan S. W. it18071412" userId="f1d0ed07-5906-413d-89f8-1b7eb73df341" providerId="ADAL" clId="{1BB0F7E9-F8FD-7847-AA2F-2927EC917BB1}" dt="2021-03-08T22:31:08.784" v="1157" actId="478"/>
          <ac:spMkLst>
            <pc:docMk/>
            <pc:sldMk cId="0" sldId="261"/>
            <ac:spMk id="11" creationId="{90F94A0B-84A3-C54B-87DC-CDE3BE4A3EC5}"/>
          </ac:spMkLst>
        </pc:spChg>
        <pc:spChg chg="add mod">
          <ac:chgData name="Sajeth Jonathan S. W. it18071412" userId="f1d0ed07-5906-413d-89f8-1b7eb73df341" providerId="ADAL" clId="{1BB0F7E9-F8FD-7847-AA2F-2927EC917BB1}" dt="2021-03-08T22:31:39.300" v="1171" actId="207"/>
          <ac:spMkLst>
            <pc:docMk/>
            <pc:sldMk cId="0" sldId="261"/>
            <ac:spMk id="52" creationId="{9C2E7D90-F765-2A43-A30C-F43DB26A1D1C}"/>
          </ac:spMkLst>
        </pc:spChg>
        <pc:spChg chg="mod">
          <ac:chgData name="Sajeth Jonathan S. W. it18071412" userId="f1d0ed07-5906-413d-89f8-1b7eb73df341" providerId="ADAL" clId="{1BB0F7E9-F8FD-7847-AA2F-2927EC917BB1}" dt="2021-03-08T19:46:02.181" v="33" actId="20577"/>
          <ac:spMkLst>
            <pc:docMk/>
            <pc:sldMk cId="0" sldId="261"/>
            <ac:spMk id="2195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8:00.416" v="1077" actId="1076"/>
          <ac:spMkLst>
            <pc:docMk/>
            <pc:sldMk cId="0" sldId="261"/>
            <ac:spMk id="2196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6:16.571" v="1046" actId="1076"/>
          <ac:spMkLst>
            <pc:docMk/>
            <pc:sldMk cId="0" sldId="261"/>
            <ac:spMk id="2197" creationId="{00000000-0000-0000-0000-000000000000}"/>
          </ac:spMkLst>
        </pc:spChg>
        <pc:spChg chg="del mod">
          <ac:chgData name="Sajeth Jonathan S. W. it18071412" userId="f1d0ed07-5906-413d-89f8-1b7eb73df341" providerId="ADAL" clId="{1BB0F7E9-F8FD-7847-AA2F-2927EC917BB1}" dt="2021-03-08T22:24:36.870" v="1030" actId="478"/>
          <ac:spMkLst>
            <pc:docMk/>
            <pc:sldMk cId="0" sldId="261"/>
            <ac:spMk id="2198" creationId="{00000000-0000-0000-0000-000000000000}"/>
          </ac:spMkLst>
        </pc:spChg>
        <pc:spChg chg="add del mod">
          <ac:chgData name="Sajeth Jonathan S. W. it18071412" userId="f1d0ed07-5906-413d-89f8-1b7eb73df341" providerId="ADAL" clId="{1BB0F7E9-F8FD-7847-AA2F-2927EC917BB1}" dt="2021-03-10T06:37:10.321" v="6058" actId="20577"/>
          <ac:spMkLst>
            <pc:docMk/>
            <pc:sldMk cId="0" sldId="261"/>
            <ac:spMk id="2199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6:43.485" v="1055" actId="14100"/>
          <ac:spMkLst>
            <pc:docMk/>
            <pc:sldMk cId="0" sldId="261"/>
            <ac:spMk id="2200" creationId="{00000000-0000-0000-0000-000000000000}"/>
          </ac:spMkLst>
        </pc:spChg>
        <pc:spChg chg="del">
          <ac:chgData name="Sajeth Jonathan S. W. it18071412" userId="f1d0ed07-5906-413d-89f8-1b7eb73df341" providerId="ADAL" clId="{1BB0F7E9-F8FD-7847-AA2F-2927EC917BB1}" dt="2021-03-08T22:24:35.105" v="1027" actId="478"/>
          <ac:spMkLst>
            <pc:docMk/>
            <pc:sldMk cId="0" sldId="261"/>
            <ac:spMk id="2201" creationId="{00000000-0000-0000-0000-000000000000}"/>
          </ac:spMkLst>
        </pc:spChg>
        <pc:spChg chg="mod topLvl">
          <ac:chgData name="Sajeth Jonathan S. W. it18071412" userId="f1d0ed07-5906-413d-89f8-1b7eb73df341" providerId="ADAL" clId="{1BB0F7E9-F8FD-7847-AA2F-2927EC917BB1}" dt="2021-03-08T22:26:10.193" v="1045" actId="165"/>
          <ac:spMkLst>
            <pc:docMk/>
            <pc:sldMk cId="0" sldId="261"/>
            <ac:spMk id="2203" creationId="{00000000-0000-0000-0000-000000000000}"/>
          </ac:spMkLst>
        </pc:spChg>
        <pc:spChg chg="mod topLvl">
          <ac:chgData name="Sajeth Jonathan S. W. it18071412" userId="f1d0ed07-5906-413d-89f8-1b7eb73df341" providerId="ADAL" clId="{1BB0F7E9-F8FD-7847-AA2F-2927EC917BB1}" dt="2021-03-08T22:26:10.193" v="1045" actId="165"/>
          <ac:spMkLst>
            <pc:docMk/>
            <pc:sldMk cId="0" sldId="261"/>
            <ac:spMk id="2204" creationId="{00000000-0000-0000-0000-000000000000}"/>
          </ac:spMkLst>
        </pc:spChg>
        <pc:spChg chg="mod topLvl">
          <ac:chgData name="Sajeth Jonathan S. W. it18071412" userId="f1d0ed07-5906-413d-89f8-1b7eb73df341" providerId="ADAL" clId="{1BB0F7E9-F8FD-7847-AA2F-2927EC917BB1}" dt="2021-03-08T22:26:10.193" v="1045" actId="165"/>
          <ac:spMkLst>
            <pc:docMk/>
            <pc:sldMk cId="0" sldId="261"/>
            <ac:spMk id="2205" creationId="{00000000-0000-0000-0000-000000000000}"/>
          </ac:spMkLst>
        </pc:spChg>
        <pc:grpChg chg="mod">
          <ac:chgData name="Sajeth Jonathan S. W. it18071412" userId="f1d0ed07-5906-413d-89f8-1b7eb73df341" providerId="ADAL" clId="{1BB0F7E9-F8FD-7847-AA2F-2927EC917BB1}" dt="2021-03-08T22:23:56.829" v="1020" actId="1076"/>
          <ac:grpSpMkLst>
            <pc:docMk/>
            <pc:sldMk cId="0" sldId="261"/>
            <ac:grpSpMk id="39" creationId="{77A1225D-862A-429E-9C1F-2A2673514C9C}"/>
          </ac:grpSpMkLst>
        </pc:grpChg>
        <pc:grpChg chg="del">
          <ac:chgData name="Sajeth Jonathan S. W. it18071412" userId="f1d0ed07-5906-413d-89f8-1b7eb73df341" providerId="ADAL" clId="{1BB0F7E9-F8FD-7847-AA2F-2927EC917BB1}" dt="2021-03-08T22:26:41.109" v="1054" actId="478"/>
          <ac:grpSpMkLst>
            <pc:docMk/>
            <pc:sldMk cId="0" sldId="261"/>
            <ac:grpSpMk id="2183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5:18.999" v="1043" actId="478"/>
          <ac:grpSpMkLst>
            <pc:docMk/>
            <pc:sldMk cId="0" sldId="261"/>
            <ac:grpSpMk id="2187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4:41.390" v="1033" actId="478"/>
          <ac:grpSpMkLst>
            <pc:docMk/>
            <pc:sldMk cId="0" sldId="261"/>
            <ac:grpSpMk id="2191" creationId="{00000000-0000-0000-0000-000000000000}"/>
          </ac:grpSpMkLst>
        </pc:grpChg>
        <pc:grpChg chg="add del mod">
          <ac:chgData name="Sajeth Jonathan S. W. it18071412" userId="f1d0ed07-5906-413d-89f8-1b7eb73df341" providerId="ADAL" clId="{1BB0F7E9-F8FD-7847-AA2F-2927EC917BB1}" dt="2021-03-08T22:31:08.784" v="1157" actId="478"/>
          <ac:grpSpMkLst>
            <pc:docMk/>
            <pc:sldMk cId="0" sldId="261"/>
            <ac:grpSpMk id="2202" creationId="{00000000-0000-0000-0000-000000000000}"/>
          </ac:grpSpMkLst>
        </pc:grpChg>
        <pc:grpChg chg="mod">
          <ac:chgData name="Sajeth Jonathan S. W. it18071412" userId="f1d0ed07-5906-413d-89f8-1b7eb73df341" providerId="ADAL" clId="{1BB0F7E9-F8FD-7847-AA2F-2927EC917BB1}" dt="2021-03-08T22:31:16.404" v="1162" actId="1076"/>
          <ac:grpSpMkLst>
            <pc:docMk/>
            <pc:sldMk cId="0" sldId="261"/>
            <ac:grpSpMk id="2206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4:33.936" v="1026" actId="478"/>
          <ac:grpSpMkLst>
            <pc:docMk/>
            <pc:sldMk cId="0" sldId="261"/>
            <ac:grpSpMk id="2212" creationId="{00000000-0000-0000-0000-000000000000}"/>
          </ac:grpSpMkLst>
        </pc:grpChg>
      </pc:sldChg>
      <pc:sldChg chg="addSp delSp modSp mod ord">
        <pc:chgData name="Sajeth Jonathan S. W. it18071412" userId="f1d0ed07-5906-413d-89f8-1b7eb73df341" providerId="ADAL" clId="{1BB0F7E9-F8FD-7847-AA2F-2927EC917BB1}" dt="2021-03-10T06:37:57.162" v="6143" actId="313"/>
        <pc:sldMkLst>
          <pc:docMk/>
          <pc:sldMk cId="0" sldId="262"/>
        </pc:sldMkLst>
        <pc:spChg chg="add del mod">
          <ac:chgData name="Sajeth Jonathan S. W. it18071412" userId="f1d0ed07-5906-413d-89f8-1b7eb73df341" providerId="ADAL" clId="{1BB0F7E9-F8FD-7847-AA2F-2927EC917BB1}" dt="2021-03-08T22:47:59.258" v="1369"/>
          <ac:spMkLst>
            <pc:docMk/>
            <pc:sldMk cId="0" sldId="262"/>
            <ac:spMk id="2" creationId="{E7AB8D0A-BEDD-664C-B5D2-5FDA066DF8B2}"/>
          </ac:spMkLst>
        </pc:spChg>
        <pc:spChg chg="mod">
          <ac:chgData name="Sajeth Jonathan S. W. it18071412" userId="f1d0ed07-5906-413d-89f8-1b7eb73df341" providerId="ADAL" clId="{1BB0F7E9-F8FD-7847-AA2F-2927EC917BB1}" dt="2021-03-08T22:32:04.821" v="1204" actId="20577"/>
          <ac:spMkLst>
            <pc:docMk/>
            <pc:sldMk cId="0" sldId="262"/>
            <ac:spMk id="2224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32:09.957" v="1222" actId="20577"/>
          <ac:spMkLst>
            <pc:docMk/>
            <pc:sldMk cId="0" sldId="262"/>
            <ac:spMk id="2225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32:49.725" v="1283" actId="20577"/>
          <ac:spMkLst>
            <pc:docMk/>
            <pc:sldMk cId="0" sldId="262"/>
            <ac:spMk id="2226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32:57.021" v="1303" actId="20577"/>
          <ac:spMkLst>
            <pc:docMk/>
            <pc:sldMk cId="0" sldId="262"/>
            <ac:spMk id="2227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10T06:37:57.162" v="6143" actId="313"/>
          <ac:spMkLst>
            <pc:docMk/>
            <pc:sldMk cId="0" sldId="262"/>
            <ac:spMk id="2228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47:58.205" v="1367" actId="14100"/>
          <ac:spMkLst>
            <pc:docMk/>
            <pc:sldMk cId="0" sldId="262"/>
            <ac:spMk id="2229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36:43.858" v="1341" actId="20577"/>
          <ac:spMkLst>
            <pc:docMk/>
            <pc:sldMk cId="0" sldId="262"/>
            <ac:spMk id="2231" creationId="{00000000-0000-0000-0000-000000000000}"/>
          </ac:spMkLst>
        </pc:spChg>
      </pc:sldChg>
      <pc:sldChg chg="del">
        <pc:chgData name="Sajeth Jonathan S. W. it18071412" userId="f1d0ed07-5906-413d-89f8-1b7eb73df341" providerId="ADAL" clId="{1BB0F7E9-F8FD-7847-AA2F-2927EC917BB1}" dt="2021-03-10T06:21:19.474" v="5457" actId="2696"/>
        <pc:sldMkLst>
          <pc:docMk/>
          <pc:sldMk cId="0" sldId="263"/>
        </pc:sldMkLst>
      </pc:sldChg>
      <pc:sldChg chg="del ord">
        <pc:chgData name="Sajeth Jonathan S. W. it18071412" userId="f1d0ed07-5906-413d-89f8-1b7eb73df341" providerId="ADAL" clId="{1BB0F7E9-F8FD-7847-AA2F-2927EC917BB1}" dt="2021-03-10T06:21:18.321" v="5456" actId="2696"/>
        <pc:sldMkLst>
          <pc:docMk/>
          <pc:sldMk cId="0" sldId="264"/>
        </pc:sldMkLst>
      </pc:sldChg>
      <pc:sldChg chg="del ord">
        <pc:chgData name="Sajeth Jonathan S. W. it18071412" userId="f1d0ed07-5906-413d-89f8-1b7eb73df341" providerId="ADAL" clId="{1BB0F7E9-F8FD-7847-AA2F-2927EC917BB1}" dt="2021-03-08T22:30:12.741" v="1154" actId="2696"/>
        <pc:sldMkLst>
          <pc:docMk/>
          <pc:sldMk cId="0" sldId="265"/>
        </pc:sldMkLst>
      </pc:sldChg>
      <pc:sldChg chg="ord">
        <pc:chgData name="Sajeth Jonathan S. W. it18071412" userId="f1d0ed07-5906-413d-89f8-1b7eb73df341" providerId="ADAL" clId="{1BB0F7E9-F8FD-7847-AA2F-2927EC917BB1}" dt="2021-03-08T22:52:56.198" v="1376" actId="20578"/>
        <pc:sldMkLst>
          <pc:docMk/>
          <pc:sldMk cId="0" sldId="274"/>
        </pc:sldMkLst>
      </pc:sldChg>
      <pc:sldChg chg="modSp mod">
        <pc:chgData name="Sajeth Jonathan S. W. it18071412" userId="f1d0ed07-5906-413d-89f8-1b7eb73df341" providerId="ADAL" clId="{1BB0F7E9-F8FD-7847-AA2F-2927EC917BB1}" dt="2021-03-10T05:51:51.528" v="4297" actId="1076"/>
        <pc:sldMkLst>
          <pc:docMk/>
          <pc:sldMk cId="0" sldId="282"/>
        </pc:sldMkLst>
        <pc:spChg chg="mod">
          <ac:chgData name="Sajeth Jonathan S. W. it18071412" userId="f1d0ed07-5906-413d-89f8-1b7eb73df341" providerId="ADAL" clId="{1BB0F7E9-F8FD-7847-AA2F-2927EC917BB1}" dt="2021-03-10T05:51:51.528" v="4297" actId="1076"/>
          <ac:spMkLst>
            <pc:docMk/>
            <pc:sldMk cId="0" sldId="282"/>
            <ac:spMk id="3501" creationId="{00000000-0000-0000-0000-000000000000}"/>
          </ac:spMkLst>
        </pc:spChg>
      </pc:sldChg>
      <pc:sldChg chg="addSp delSp modSp mod ord">
        <pc:chgData name="Sajeth Jonathan S. W. it18071412" userId="f1d0ed07-5906-413d-89f8-1b7eb73df341" providerId="ADAL" clId="{1BB0F7E9-F8FD-7847-AA2F-2927EC917BB1}" dt="2021-03-10T07:04:12.470" v="6486" actId="313"/>
        <pc:sldMkLst>
          <pc:docMk/>
          <pc:sldMk cId="0" sldId="283"/>
        </pc:sldMkLst>
        <pc:spChg chg="add del mod">
          <ac:chgData name="Sajeth Jonathan S. W. it18071412" userId="f1d0ed07-5906-413d-89f8-1b7eb73df341" providerId="ADAL" clId="{1BB0F7E9-F8FD-7847-AA2F-2927EC917BB1}" dt="2021-03-10T06:53:50.012" v="6217"/>
          <ac:spMkLst>
            <pc:docMk/>
            <pc:sldMk cId="0" sldId="283"/>
            <ac:spMk id="2" creationId="{D5877D9E-CF25-C84B-963B-83716C6AE7D4}"/>
          </ac:spMkLst>
        </pc:spChg>
        <pc:spChg chg="mod">
          <ac:chgData name="Sajeth Jonathan S. W. it18071412" userId="f1d0ed07-5906-413d-89f8-1b7eb73df341" providerId="ADAL" clId="{1BB0F7E9-F8FD-7847-AA2F-2927EC917BB1}" dt="2021-03-10T07:04:12.470" v="6486" actId="313"/>
          <ac:spMkLst>
            <pc:docMk/>
            <pc:sldMk cId="0" sldId="283"/>
            <ac:spMk id="3" creationId="{8AC8F966-4DD3-4B0D-94F4-8AADD9FFAA82}"/>
          </ac:spMkLst>
        </pc:spChg>
        <pc:spChg chg="mod">
          <ac:chgData name="Sajeth Jonathan S. W. it18071412" userId="f1d0ed07-5906-413d-89f8-1b7eb73df341" providerId="ADAL" clId="{1BB0F7E9-F8FD-7847-AA2F-2927EC917BB1}" dt="2021-03-08T19:52:47.509" v="428" actId="20577"/>
          <ac:spMkLst>
            <pc:docMk/>
            <pc:sldMk cId="0" sldId="283"/>
            <ac:spMk id="3515" creationId="{00000000-0000-0000-0000-000000000000}"/>
          </ac:spMkLst>
        </pc:spChg>
      </pc:sldChg>
      <pc:sldChg chg="addSp modSp mod ord">
        <pc:chgData name="Sajeth Jonathan S. W. it18071412" userId="f1d0ed07-5906-413d-89f8-1b7eb73df341" providerId="ADAL" clId="{1BB0F7E9-F8FD-7847-AA2F-2927EC917BB1}" dt="2021-03-10T06:06:00.475" v="5426" actId="1076"/>
        <pc:sldMkLst>
          <pc:docMk/>
          <pc:sldMk cId="2794269874" sldId="304"/>
        </pc:sldMkLst>
        <pc:spChg chg="mod">
          <ac:chgData name="Sajeth Jonathan S. W. it18071412" userId="f1d0ed07-5906-413d-89f8-1b7eb73df341" providerId="ADAL" clId="{1BB0F7E9-F8FD-7847-AA2F-2927EC917BB1}" dt="2021-03-09T17:06:12.540" v="2924" actId="20577"/>
          <ac:spMkLst>
            <pc:docMk/>
            <pc:sldMk cId="2794269874" sldId="304"/>
            <ac:spMk id="1890" creationId="{00000000-0000-0000-0000-000000000000}"/>
          </ac:spMkLst>
        </pc:spChg>
        <pc:picChg chg="add mod">
          <ac:chgData name="Sajeth Jonathan S. W. it18071412" userId="f1d0ed07-5906-413d-89f8-1b7eb73df341" providerId="ADAL" clId="{1BB0F7E9-F8FD-7847-AA2F-2927EC917BB1}" dt="2021-03-10T06:06:00.475" v="5426" actId="1076"/>
          <ac:picMkLst>
            <pc:docMk/>
            <pc:sldMk cId="2794269874" sldId="304"/>
            <ac:picMk id="3" creationId="{185AD0CC-9034-8F44-8F31-3602A4C045BA}"/>
          </ac:picMkLst>
        </pc:picChg>
      </pc:sldChg>
      <pc:sldChg chg="addSp delSp modSp mod">
        <pc:chgData name="Sajeth Jonathan S. W. it18071412" userId="f1d0ed07-5906-413d-89f8-1b7eb73df341" providerId="ADAL" clId="{1BB0F7E9-F8FD-7847-AA2F-2927EC917BB1}" dt="2021-03-10T06:39:57.474" v="6159" actId="1076"/>
        <pc:sldMkLst>
          <pc:docMk/>
          <pc:sldMk cId="2413221084" sldId="305"/>
        </pc:sldMkLst>
        <pc:picChg chg="add del mod">
          <ac:chgData name="Sajeth Jonathan S. W. it18071412" userId="f1d0ed07-5906-413d-89f8-1b7eb73df341" providerId="ADAL" clId="{1BB0F7E9-F8FD-7847-AA2F-2927EC917BB1}" dt="2021-03-10T06:39:02.507" v="6146" actId="478"/>
          <ac:picMkLst>
            <pc:docMk/>
            <pc:sldMk cId="2413221084" sldId="305"/>
            <ac:picMk id="3" creationId="{3E38FC6E-28F2-6E43-B7B0-2CE2CD449A5D}"/>
          </ac:picMkLst>
        </pc:picChg>
        <pc:picChg chg="add mod modCrop">
          <ac:chgData name="Sajeth Jonathan S. W. it18071412" userId="f1d0ed07-5906-413d-89f8-1b7eb73df341" providerId="ADAL" clId="{1BB0F7E9-F8FD-7847-AA2F-2927EC917BB1}" dt="2021-03-10T06:39:57.474" v="6159" actId="1076"/>
          <ac:picMkLst>
            <pc:docMk/>
            <pc:sldMk cId="2413221084" sldId="305"/>
            <ac:picMk id="5" creationId="{4E85B4EE-75F6-F047-82EC-D7814A4B0E44}"/>
          </ac:picMkLst>
        </pc:picChg>
      </pc:sldChg>
      <pc:sldChg chg="addSp delSp modSp new mod">
        <pc:chgData name="Sajeth Jonathan S. W. it18071412" userId="f1d0ed07-5906-413d-89f8-1b7eb73df341" providerId="ADAL" clId="{1BB0F7E9-F8FD-7847-AA2F-2927EC917BB1}" dt="2021-03-10T07:23:24.672" v="6516" actId="20577"/>
        <pc:sldMkLst>
          <pc:docMk/>
          <pc:sldMk cId="1783072051" sldId="308"/>
        </pc:sldMkLst>
        <pc:spChg chg="mod">
          <ac:chgData name="Sajeth Jonathan S. W. it18071412" userId="f1d0ed07-5906-413d-89f8-1b7eb73df341" providerId="ADAL" clId="{1BB0F7E9-F8FD-7847-AA2F-2927EC917BB1}" dt="2021-03-08T23:03:10.015" v="1807" actId="20577"/>
          <ac:spMkLst>
            <pc:docMk/>
            <pc:sldMk cId="1783072051" sldId="308"/>
            <ac:spMk id="2" creationId="{40E6B476-40B7-CE44-81B3-9AA0D9E7CC05}"/>
          </ac:spMkLst>
        </pc:spChg>
        <pc:spChg chg="del">
          <ac:chgData name="Sajeth Jonathan S. W. it18071412" userId="f1d0ed07-5906-413d-89f8-1b7eb73df341" providerId="ADAL" clId="{1BB0F7E9-F8FD-7847-AA2F-2927EC917BB1}" dt="2021-03-08T23:04:45.156" v="1892" actId="478"/>
          <ac:spMkLst>
            <pc:docMk/>
            <pc:sldMk cId="1783072051" sldId="308"/>
            <ac:spMk id="3" creationId="{E2BCB207-7712-0C45-83A2-1E88F41D2C07}"/>
          </ac:spMkLst>
        </pc:spChg>
        <pc:spChg chg="add mod">
          <ac:chgData name="Sajeth Jonathan S. W. it18071412" userId="f1d0ed07-5906-413d-89f8-1b7eb73df341" providerId="ADAL" clId="{1BB0F7E9-F8FD-7847-AA2F-2927EC917BB1}" dt="2021-03-08T23:06:51.689" v="2006" actId="1076"/>
          <ac:spMkLst>
            <pc:docMk/>
            <pc:sldMk cId="1783072051" sldId="308"/>
            <ac:spMk id="4" creationId="{05ADC622-8159-204C-A9A2-106C76B94969}"/>
          </ac:spMkLst>
        </pc:spChg>
        <pc:spChg chg="add del mod">
          <ac:chgData name="Sajeth Jonathan S. W. it18071412" userId="f1d0ed07-5906-413d-89f8-1b7eb73df341" providerId="ADAL" clId="{1BB0F7E9-F8FD-7847-AA2F-2927EC917BB1}" dt="2021-03-08T19:48:51.527" v="175"/>
          <ac:spMkLst>
            <pc:docMk/>
            <pc:sldMk cId="1783072051" sldId="308"/>
            <ac:spMk id="4" creationId="{BCDDC2B7-FB4A-794A-B6A2-EEBC734350E9}"/>
          </ac:spMkLst>
        </pc:spChg>
        <pc:spChg chg="add mod">
          <ac:chgData name="Sajeth Jonathan S. W. it18071412" userId="f1d0ed07-5906-413d-89f8-1b7eb73df341" providerId="ADAL" clId="{1BB0F7E9-F8FD-7847-AA2F-2927EC917BB1}" dt="2021-03-08T23:07:07.463" v="2012" actId="1076"/>
          <ac:spMkLst>
            <pc:docMk/>
            <pc:sldMk cId="1783072051" sldId="308"/>
            <ac:spMk id="5" creationId="{6D285340-F33F-9042-B595-FF7217A658B8}"/>
          </ac:spMkLst>
        </pc:spChg>
        <pc:spChg chg="add mod">
          <ac:chgData name="Sajeth Jonathan S. W. it18071412" userId="f1d0ed07-5906-413d-89f8-1b7eb73df341" providerId="ADAL" clId="{1BB0F7E9-F8FD-7847-AA2F-2927EC917BB1}" dt="2021-03-10T07:23:24.672" v="6516" actId="20577"/>
          <ac:spMkLst>
            <pc:docMk/>
            <pc:sldMk cId="1783072051" sldId="308"/>
            <ac:spMk id="6" creationId="{2B397A7A-C8A2-F04C-AC90-C30B8893978A}"/>
          </ac:spMkLst>
        </pc:spChg>
        <pc:spChg chg="add mod">
          <ac:chgData name="Sajeth Jonathan S. W. it18071412" userId="f1d0ed07-5906-413d-89f8-1b7eb73df341" providerId="ADAL" clId="{1BB0F7E9-F8FD-7847-AA2F-2927EC917BB1}" dt="2021-03-08T23:07:05.540" v="2011" actId="14100"/>
          <ac:spMkLst>
            <pc:docMk/>
            <pc:sldMk cId="1783072051" sldId="308"/>
            <ac:spMk id="7" creationId="{BB77ADFE-1EF3-E64C-9A19-86BFB0A558D3}"/>
          </ac:spMkLst>
        </pc:spChg>
        <pc:spChg chg="add mod">
          <ac:chgData name="Sajeth Jonathan S. W. it18071412" userId="f1d0ed07-5906-413d-89f8-1b7eb73df341" providerId="ADAL" clId="{1BB0F7E9-F8FD-7847-AA2F-2927EC917BB1}" dt="2021-03-08T23:09:53.008" v="2163" actId="6549"/>
          <ac:spMkLst>
            <pc:docMk/>
            <pc:sldMk cId="1783072051" sldId="308"/>
            <ac:spMk id="8" creationId="{9386EECD-C468-D042-A93B-FF1B6B857D07}"/>
          </ac:spMkLst>
        </pc:spChg>
        <pc:spChg chg="add del mod">
          <ac:chgData name="Sajeth Jonathan S. W. it18071412" userId="f1d0ed07-5906-413d-89f8-1b7eb73df341" providerId="ADAL" clId="{1BB0F7E9-F8FD-7847-AA2F-2927EC917BB1}" dt="2021-03-08T23:33:34.204" v="2298"/>
          <ac:spMkLst>
            <pc:docMk/>
            <pc:sldMk cId="1783072051" sldId="308"/>
            <ac:spMk id="9" creationId="{A0FADF84-43AE-8D4B-A0B3-8D2F1CFFAE34}"/>
          </ac:spMkLst>
        </pc:spChg>
      </pc:sldChg>
      <pc:sldChg chg="new del">
        <pc:chgData name="Sajeth Jonathan S. W. it18071412" userId="f1d0ed07-5906-413d-89f8-1b7eb73df341" providerId="ADAL" clId="{1BB0F7E9-F8FD-7847-AA2F-2927EC917BB1}" dt="2021-03-08T19:48:45.312" v="171" actId="2696"/>
        <pc:sldMkLst>
          <pc:docMk/>
          <pc:sldMk cId="205708175" sldId="309"/>
        </pc:sldMkLst>
      </pc:sldChg>
      <pc:sldChg chg="modSp add mod">
        <pc:chgData name="Sajeth Jonathan S. W. it18071412" userId="f1d0ed07-5906-413d-89f8-1b7eb73df341" providerId="ADAL" clId="{1BB0F7E9-F8FD-7847-AA2F-2927EC917BB1}" dt="2021-03-10T06:04:33.172" v="5421" actId="20577"/>
        <pc:sldMkLst>
          <pc:docMk/>
          <pc:sldMk cId="3223776405" sldId="309"/>
        </pc:sldMkLst>
        <pc:spChg chg="mod">
          <ac:chgData name="Sajeth Jonathan S. W. it18071412" userId="f1d0ed07-5906-413d-89f8-1b7eb73df341" providerId="ADAL" clId="{1BB0F7E9-F8FD-7847-AA2F-2927EC917BB1}" dt="2021-03-08T19:49:01.583" v="195" actId="20577"/>
          <ac:spMkLst>
            <pc:docMk/>
            <pc:sldMk cId="3223776405" sldId="309"/>
            <ac:spMk id="2" creationId="{40E6B476-40B7-CE44-81B3-9AA0D9E7CC05}"/>
          </ac:spMkLst>
        </pc:spChg>
        <pc:spChg chg="mod">
          <ac:chgData name="Sajeth Jonathan S. W. it18071412" userId="f1d0ed07-5906-413d-89f8-1b7eb73df341" providerId="ADAL" clId="{1BB0F7E9-F8FD-7847-AA2F-2927EC917BB1}" dt="2021-03-10T06:04:33.172" v="5421" actId="20577"/>
          <ac:spMkLst>
            <pc:docMk/>
            <pc:sldMk cId="3223776405" sldId="309"/>
            <ac:spMk id="3" creationId="{E2BCB207-7712-0C45-83A2-1E88F41D2C07}"/>
          </ac:spMkLst>
        </pc:spChg>
      </pc:sldChg>
      <pc:sldChg chg="modSp add mod ord">
        <pc:chgData name="Sajeth Jonathan S. W. it18071412" userId="f1d0ed07-5906-413d-89f8-1b7eb73df341" providerId="ADAL" clId="{1BB0F7E9-F8FD-7847-AA2F-2927EC917BB1}" dt="2021-03-10T07:32:34.572" v="6687" actId="20578"/>
        <pc:sldMkLst>
          <pc:docMk/>
          <pc:sldMk cId="4283299048" sldId="310"/>
        </pc:sldMkLst>
        <pc:spChg chg="mod">
          <ac:chgData name="Sajeth Jonathan S. W. it18071412" userId="f1d0ed07-5906-413d-89f8-1b7eb73df341" providerId="ADAL" clId="{1BB0F7E9-F8FD-7847-AA2F-2927EC917BB1}" dt="2021-03-08T19:49:11.030" v="215" actId="20577"/>
          <ac:spMkLst>
            <pc:docMk/>
            <pc:sldMk cId="4283299048" sldId="310"/>
            <ac:spMk id="2" creationId="{40E6B476-40B7-CE44-81B3-9AA0D9E7CC05}"/>
          </ac:spMkLst>
        </pc:spChg>
        <pc:spChg chg="mod">
          <ac:chgData name="Sajeth Jonathan S. W. it18071412" userId="f1d0ed07-5906-413d-89f8-1b7eb73df341" providerId="ADAL" clId="{1BB0F7E9-F8FD-7847-AA2F-2927EC917BB1}" dt="2021-03-10T06:03:13.246" v="5310" actId="113"/>
          <ac:spMkLst>
            <pc:docMk/>
            <pc:sldMk cId="4283299048" sldId="310"/>
            <ac:spMk id="3" creationId="{E2BCB207-7712-0C45-83A2-1E88F41D2C07}"/>
          </ac:spMkLst>
        </pc:spChg>
      </pc:sldChg>
      <pc:sldChg chg="modSp new del mod">
        <pc:chgData name="Sajeth Jonathan S. W. it18071412" userId="f1d0ed07-5906-413d-89f8-1b7eb73df341" providerId="ADAL" clId="{1BB0F7E9-F8FD-7847-AA2F-2927EC917BB1}" dt="2021-03-08T19:50:08.752" v="220" actId="2696"/>
        <pc:sldMkLst>
          <pc:docMk/>
          <pc:sldMk cId="3855475342" sldId="311"/>
        </pc:sldMkLst>
        <pc:spChg chg="mod">
          <ac:chgData name="Sajeth Jonathan S. W. it18071412" userId="f1d0ed07-5906-413d-89f8-1b7eb73df341" providerId="ADAL" clId="{1BB0F7E9-F8FD-7847-AA2F-2927EC917BB1}" dt="2021-03-08T19:50:06.721" v="219" actId="20577"/>
          <ac:spMkLst>
            <pc:docMk/>
            <pc:sldMk cId="3855475342" sldId="311"/>
            <ac:spMk id="2" creationId="{BDA749C7-AC9D-DE4A-AE3A-E269505EC51A}"/>
          </ac:spMkLst>
        </pc:spChg>
      </pc:sldChg>
      <pc:sldChg chg="modSp new mod">
        <pc:chgData name="Sajeth Jonathan S. W. it18071412" userId="f1d0ed07-5906-413d-89f8-1b7eb73df341" providerId="ADAL" clId="{1BB0F7E9-F8FD-7847-AA2F-2927EC917BB1}" dt="2021-03-08T19:50:23.742" v="235" actId="1076"/>
        <pc:sldMkLst>
          <pc:docMk/>
          <pc:sldMk cId="4217738350" sldId="311"/>
        </pc:sldMkLst>
        <pc:spChg chg="mod">
          <ac:chgData name="Sajeth Jonathan S. W. it18071412" userId="f1d0ed07-5906-413d-89f8-1b7eb73df341" providerId="ADAL" clId="{1BB0F7E9-F8FD-7847-AA2F-2927EC917BB1}" dt="2021-03-08T19:50:23.742" v="235" actId="1076"/>
          <ac:spMkLst>
            <pc:docMk/>
            <pc:sldMk cId="4217738350" sldId="311"/>
            <ac:spMk id="2" creationId="{43AD7E20-C728-6A45-9009-F1E3D361FD58}"/>
          </ac:spMkLst>
        </pc:spChg>
      </pc:sldChg>
      <pc:sldChg chg="modSp add mod ord">
        <pc:chgData name="Sajeth Jonathan S. W. it18071412" userId="f1d0ed07-5906-413d-89f8-1b7eb73df341" providerId="ADAL" clId="{1BB0F7E9-F8FD-7847-AA2F-2927EC917BB1}" dt="2021-03-08T19:50:44.159" v="258" actId="255"/>
        <pc:sldMkLst>
          <pc:docMk/>
          <pc:sldMk cId="49316584" sldId="312"/>
        </pc:sldMkLst>
        <pc:spChg chg="mod">
          <ac:chgData name="Sajeth Jonathan S. W. it18071412" userId="f1d0ed07-5906-413d-89f8-1b7eb73df341" providerId="ADAL" clId="{1BB0F7E9-F8FD-7847-AA2F-2927EC917BB1}" dt="2021-03-08T19:50:44.159" v="258" actId="255"/>
          <ac:spMkLst>
            <pc:docMk/>
            <pc:sldMk cId="49316584" sldId="312"/>
            <ac:spMk id="2" creationId="{43AD7E20-C728-6A45-9009-F1E3D361FD58}"/>
          </ac:spMkLst>
        </pc:spChg>
      </pc:sldChg>
      <pc:sldChg chg="addSp modSp add mod ord">
        <pc:chgData name="Sajeth Jonathan S. W. it18071412" userId="f1d0ed07-5906-413d-89f8-1b7eb73df341" providerId="ADAL" clId="{1BB0F7E9-F8FD-7847-AA2F-2927EC917BB1}" dt="2021-03-10T06:06:52.102" v="5434" actId="1076"/>
        <pc:sldMkLst>
          <pc:docMk/>
          <pc:sldMk cId="873798762" sldId="313"/>
        </pc:sldMkLst>
        <pc:spChg chg="mod">
          <ac:chgData name="Sajeth Jonathan S. W. it18071412" userId="f1d0ed07-5906-413d-89f8-1b7eb73df341" providerId="ADAL" clId="{1BB0F7E9-F8FD-7847-AA2F-2927EC917BB1}" dt="2021-03-08T19:50:53.770" v="274" actId="20577"/>
          <ac:spMkLst>
            <pc:docMk/>
            <pc:sldMk cId="873798762" sldId="313"/>
            <ac:spMk id="2" creationId="{40E6B476-40B7-CE44-81B3-9AA0D9E7CC05}"/>
          </ac:spMkLst>
        </pc:spChg>
        <pc:picChg chg="add mod">
          <ac:chgData name="Sajeth Jonathan S. W. it18071412" userId="f1d0ed07-5906-413d-89f8-1b7eb73df341" providerId="ADAL" clId="{1BB0F7E9-F8FD-7847-AA2F-2927EC917BB1}" dt="2021-03-10T06:06:52.102" v="5434" actId="1076"/>
          <ac:picMkLst>
            <pc:docMk/>
            <pc:sldMk cId="873798762" sldId="313"/>
            <ac:picMk id="8" creationId="{20DF140A-0BE0-0F43-B027-7C116628C386}"/>
          </ac:picMkLst>
        </pc:picChg>
      </pc:sldChg>
      <pc:sldChg chg="addSp delSp modSp add mod">
        <pc:chgData name="Sajeth Jonathan S. W. it18071412" userId="f1d0ed07-5906-413d-89f8-1b7eb73df341" providerId="ADAL" clId="{1BB0F7E9-F8FD-7847-AA2F-2927EC917BB1}" dt="2021-03-10T05:51:28.265" v="4294" actId="207"/>
        <pc:sldMkLst>
          <pc:docMk/>
          <pc:sldMk cId="1914498509" sldId="314"/>
        </pc:sldMkLst>
        <pc:spChg chg="mod">
          <ac:chgData name="Sajeth Jonathan S. W. it18071412" userId="f1d0ed07-5906-413d-89f8-1b7eb73df341" providerId="ADAL" clId="{1BB0F7E9-F8FD-7847-AA2F-2927EC917BB1}" dt="2021-03-10T05:50:09.729" v="4214" actId="20577"/>
          <ac:spMkLst>
            <pc:docMk/>
            <pc:sldMk cId="1914498509" sldId="314"/>
            <ac:spMk id="2" creationId="{40E6B476-40B7-CE44-81B3-9AA0D9E7CC05}"/>
          </ac:spMkLst>
        </pc:spChg>
        <pc:spChg chg="add del mod">
          <ac:chgData name="Sajeth Jonathan S. W. it18071412" userId="f1d0ed07-5906-413d-89f8-1b7eb73df341" providerId="ADAL" clId="{1BB0F7E9-F8FD-7847-AA2F-2927EC917BB1}" dt="2021-03-08T23:50:54.354" v="2898" actId="478"/>
          <ac:spMkLst>
            <pc:docMk/>
            <pc:sldMk cId="1914498509" sldId="314"/>
            <ac:spMk id="3" creationId="{E2BCB207-7712-0C45-83A2-1E88F41D2C07}"/>
          </ac:spMkLst>
        </pc:spChg>
        <pc:spChg chg="add del mod">
          <ac:chgData name="Sajeth Jonathan S. W. it18071412" userId="f1d0ed07-5906-413d-89f8-1b7eb73df341" providerId="ADAL" clId="{1BB0F7E9-F8FD-7847-AA2F-2927EC917BB1}" dt="2021-03-08T23:46:07.829" v="2884" actId="21"/>
          <ac:spMkLst>
            <pc:docMk/>
            <pc:sldMk cId="1914498509" sldId="314"/>
            <ac:spMk id="4" creationId="{86593ABD-2A8E-5C4E-9767-3A17A4FA115E}"/>
          </ac:spMkLst>
        </pc:spChg>
        <pc:spChg chg="add del mod">
          <ac:chgData name="Sajeth Jonathan S. W. it18071412" userId="f1d0ed07-5906-413d-89f8-1b7eb73df341" providerId="ADAL" clId="{1BB0F7E9-F8FD-7847-AA2F-2927EC917BB1}" dt="2021-03-08T23:50:57.689" v="2901" actId="478"/>
          <ac:spMkLst>
            <pc:docMk/>
            <pc:sldMk cId="1914498509" sldId="314"/>
            <ac:spMk id="6" creationId="{1F2B86E3-AA31-D54E-80B4-447B6DF03A87}"/>
          </ac:spMkLst>
        </pc:spChg>
        <pc:spChg chg="add del mod">
          <ac:chgData name="Sajeth Jonathan S. W. it18071412" userId="f1d0ed07-5906-413d-89f8-1b7eb73df341" providerId="ADAL" clId="{1BB0F7E9-F8FD-7847-AA2F-2927EC917BB1}" dt="2021-03-10T05:48:48.703" v="4149" actId="478"/>
          <ac:spMkLst>
            <pc:docMk/>
            <pc:sldMk cId="1914498509" sldId="314"/>
            <ac:spMk id="13" creationId="{E3CB9EBB-D09F-154E-9CD3-079184A71C3B}"/>
          </ac:spMkLst>
        </pc:spChg>
        <pc:spChg chg="add mod">
          <ac:chgData name="Sajeth Jonathan S. W. it18071412" userId="f1d0ed07-5906-413d-89f8-1b7eb73df341" providerId="ADAL" clId="{1BB0F7E9-F8FD-7847-AA2F-2927EC917BB1}" dt="2021-03-10T05:49:18.002" v="4160" actId="1076"/>
          <ac:spMkLst>
            <pc:docMk/>
            <pc:sldMk cId="1914498509" sldId="314"/>
            <ac:spMk id="14" creationId="{0D992C23-3C34-214B-BCE4-FABDEF0F9243}"/>
          </ac:spMkLst>
        </pc:spChg>
        <pc:spChg chg="add mod">
          <ac:chgData name="Sajeth Jonathan S. W. it18071412" userId="f1d0ed07-5906-413d-89f8-1b7eb73df341" providerId="ADAL" clId="{1BB0F7E9-F8FD-7847-AA2F-2927EC917BB1}" dt="2021-03-10T05:51:28.265" v="4294" actId="207"/>
          <ac:spMkLst>
            <pc:docMk/>
            <pc:sldMk cId="1914498509" sldId="314"/>
            <ac:spMk id="15" creationId="{AAD0D02D-278D-5143-B4B9-03E4F3773D8A}"/>
          </ac:spMkLst>
        </pc:spChg>
        <pc:picChg chg="add mod">
          <ac:chgData name="Sajeth Jonathan S. W. it18071412" userId="f1d0ed07-5906-413d-89f8-1b7eb73df341" providerId="ADAL" clId="{1BB0F7E9-F8FD-7847-AA2F-2927EC917BB1}" dt="2021-03-10T05:49:44.457" v="4172" actId="1076"/>
          <ac:picMkLst>
            <pc:docMk/>
            <pc:sldMk cId="1914498509" sldId="314"/>
            <ac:picMk id="3" creationId="{E41AD97B-FD25-F54C-8F45-BC1E264CE20B}"/>
          </ac:picMkLst>
        </pc:picChg>
        <pc:picChg chg="add mod">
          <ac:chgData name="Sajeth Jonathan S. W. it18071412" userId="f1d0ed07-5906-413d-89f8-1b7eb73df341" providerId="ADAL" clId="{1BB0F7E9-F8FD-7847-AA2F-2927EC917BB1}" dt="2021-03-10T05:49:12.924" v="4157" actId="1076"/>
          <ac:picMkLst>
            <pc:docMk/>
            <pc:sldMk cId="1914498509" sldId="314"/>
            <ac:picMk id="1026" creationId="{5EFE77C9-6324-8E4A-8F3F-B92CC25E65F4}"/>
          </ac:picMkLst>
        </pc:picChg>
        <pc:picChg chg="add del mod">
          <ac:chgData name="Sajeth Jonathan S. W. it18071412" userId="f1d0ed07-5906-413d-89f8-1b7eb73df341" providerId="ADAL" clId="{1BB0F7E9-F8FD-7847-AA2F-2927EC917BB1}" dt="2021-03-10T05:38:43.734" v="4125" actId="478"/>
          <ac:picMkLst>
            <pc:docMk/>
            <pc:sldMk cId="1914498509" sldId="314"/>
            <ac:picMk id="1028" creationId="{199454D9-76AD-784F-9AA3-C95071952AC8}"/>
          </ac:picMkLst>
        </pc:picChg>
        <pc:picChg chg="add del mod">
          <ac:chgData name="Sajeth Jonathan S. W. it18071412" userId="f1d0ed07-5906-413d-89f8-1b7eb73df341" providerId="ADAL" clId="{1BB0F7E9-F8FD-7847-AA2F-2927EC917BB1}" dt="2021-03-08T23:54:35.136" v="2922" actId="478"/>
          <ac:picMkLst>
            <pc:docMk/>
            <pc:sldMk cId="1914498509" sldId="314"/>
            <ac:picMk id="1030" creationId="{7327B49F-DA39-344D-958E-841FA1C36FA8}"/>
          </ac:picMkLst>
        </pc:picChg>
        <pc:picChg chg="add mod">
          <ac:chgData name="Sajeth Jonathan S. W. it18071412" userId="f1d0ed07-5906-413d-89f8-1b7eb73df341" providerId="ADAL" clId="{1BB0F7E9-F8FD-7847-AA2F-2927EC917BB1}" dt="2021-03-10T05:49:27.135" v="4164" actId="1076"/>
          <ac:picMkLst>
            <pc:docMk/>
            <pc:sldMk cId="1914498509" sldId="314"/>
            <ac:picMk id="1032" creationId="{632C7BA5-F172-4043-8BAC-6A19B9790A5D}"/>
          </ac:picMkLst>
        </pc:picChg>
        <pc:picChg chg="add mod">
          <ac:chgData name="Sajeth Jonathan S. W. it18071412" userId="f1d0ed07-5906-413d-89f8-1b7eb73df341" providerId="ADAL" clId="{1BB0F7E9-F8FD-7847-AA2F-2927EC917BB1}" dt="2021-03-10T05:49:46.890" v="4173" actId="1076"/>
          <ac:picMkLst>
            <pc:docMk/>
            <pc:sldMk cId="1914498509" sldId="314"/>
            <ac:picMk id="1034" creationId="{60C5C182-CF6F-5147-8D14-9448A942369F}"/>
          </ac:picMkLst>
        </pc:picChg>
        <pc:picChg chg="add mod">
          <ac:chgData name="Sajeth Jonathan S. W. it18071412" userId="f1d0ed07-5906-413d-89f8-1b7eb73df341" providerId="ADAL" clId="{1BB0F7E9-F8FD-7847-AA2F-2927EC917BB1}" dt="2021-03-10T05:49:37.648" v="4169" actId="1076"/>
          <ac:picMkLst>
            <pc:docMk/>
            <pc:sldMk cId="1914498509" sldId="314"/>
            <ac:picMk id="1036" creationId="{03DE45AE-DA50-E447-A0A2-8027B7E74E95}"/>
          </ac:picMkLst>
        </pc:picChg>
      </pc:sldChg>
      <pc:sldChg chg="addSp delSp modSp add mod">
        <pc:chgData name="Sajeth Jonathan S. W. it18071412" userId="f1d0ed07-5906-413d-89f8-1b7eb73df341" providerId="ADAL" clId="{1BB0F7E9-F8FD-7847-AA2F-2927EC917BB1}" dt="2021-03-10T06:01:00.853" v="5229" actId="20577"/>
        <pc:sldMkLst>
          <pc:docMk/>
          <pc:sldMk cId="3160565067" sldId="315"/>
        </pc:sldMkLst>
        <pc:spChg chg="mod">
          <ac:chgData name="Sajeth Jonathan S. W. it18071412" userId="f1d0ed07-5906-413d-89f8-1b7eb73df341" providerId="ADAL" clId="{1BB0F7E9-F8FD-7847-AA2F-2927EC917BB1}" dt="2021-03-10T05:40:25.833" v="4137" actId="20577"/>
          <ac:spMkLst>
            <pc:docMk/>
            <pc:sldMk cId="3160565067" sldId="315"/>
            <ac:spMk id="2" creationId="{40E6B476-40B7-CE44-81B3-9AA0D9E7CC05}"/>
          </ac:spMkLst>
        </pc:spChg>
        <pc:spChg chg="del">
          <ac:chgData name="Sajeth Jonathan S. W. it18071412" userId="f1d0ed07-5906-413d-89f8-1b7eb73df341" providerId="ADAL" clId="{1BB0F7E9-F8FD-7847-AA2F-2927EC917BB1}" dt="2021-03-10T05:51:34.444" v="4295" actId="478"/>
          <ac:spMkLst>
            <pc:docMk/>
            <pc:sldMk cId="3160565067" sldId="315"/>
            <ac:spMk id="3" creationId="{E2BCB207-7712-0C45-83A2-1E88F41D2C07}"/>
          </ac:spMkLst>
        </pc:spChg>
        <pc:spChg chg="add mod">
          <ac:chgData name="Sajeth Jonathan S. W. it18071412" userId="f1d0ed07-5906-413d-89f8-1b7eb73df341" providerId="ADAL" clId="{1BB0F7E9-F8FD-7847-AA2F-2927EC917BB1}" dt="2021-03-10T05:53:20.794" v="4299" actId="1076"/>
          <ac:spMkLst>
            <pc:docMk/>
            <pc:sldMk cId="3160565067" sldId="315"/>
            <ac:spMk id="7" creationId="{F657C963-9A9F-7748-8388-17F91F5B78F8}"/>
          </ac:spMkLst>
        </pc:spChg>
        <pc:spChg chg="add mod">
          <ac:chgData name="Sajeth Jonathan S. W. it18071412" userId="f1d0ed07-5906-413d-89f8-1b7eb73df341" providerId="ADAL" clId="{1BB0F7E9-F8FD-7847-AA2F-2927EC917BB1}" dt="2021-03-10T06:01:00.853" v="5229" actId="20577"/>
          <ac:spMkLst>
            <pc:docMk/>
            <pc:sldMk cId="3160565067" sldId="315"/>
            <ac:spMk id="8" creationId="{14B376BC-7F66-DA42-A35C-007AA2786436}"/>
          </ac:spMkLst>
        </pc:spChg>
      </pc:sldChg>
      <pc:sldChg chg="addSp modSp add mod">
        <pc:chgData name="Sajeth Jonathan S. W. it18071412" userId="f1d0ed07-5906-413d-89f8-1b7eb73df341" providerId="ADAL" clId="{1BB0F7E9-F8FD-7847-AA2F-2927EC917BB1}" dt="2021-03-10T06:33:54.404" v="5965" actId="20577"/>
        <pc:sldMkLst>
          <pc:docMk/>
          <pc:sldMk cId="2096281933" sldId="316"/>
        </pc:sldMkLst>
        <pc:spChg chg="mod">
          <ac:chgData name="Sajeth Jonathan S. W. it18071412" userId="f1d0ed07-5906-413d-89f8-1b7eb73df341" providerId="ADAL" clId="{1BB0F7E9-F8FD-7847-AA2F-2927EC917BB1}" dt="2021-03-08T19:51:42.722" v="401" actId="20577"/>
          <ac:spMkLst>
            <pc:docMk/>
            <pc:sldMk cId="2096281933" sldId="316"/>
            <ac:spMk id="2" creationId="{40E6B476-40B7-CE44-81B3-9AA0D9E7CC05}"/>
          </ac:spMkLst>
        </pc:spChg>
        <pc:graphicFrameChg chg="add mod">
          <ac:chgData name="Sajeth Jonathan S. W. it18071412" userId="f1d0ed07-5906-413d-89f8-1b7eb73df341" providerId="ADAL" clId="{1BB0F7E9-F8FD-7847-AA2F-2927EC917BB1}" dt="2021-03-10T06:33:54.404" v="5965" actId="20577"/>
          <ac:graphicFrameMkLst>
            <pc:docMk/>
            <pc:sldMk cId="2096281933" sldId="316"/>
            <ac:graphicFrameMk id="7" creationId="{8BC8C242-7F2F-4544-8E44-ECCAAA48FCC3}"/>
          </ac:graphicFrameMkLst>
        </pc:graphicFrameChg>
      </pc:sldChg>
      <pc:sldChg chg="addSp delSp modSp new mod ord addCm">
        <pc:chgData name="Sajeth Jonathan S. W. it18071412" userId="f1d0ed07-5906-413d-89f8-1b7eb73df341" providerId="ADAL" clId="{1BB0F7E9-F8FD-7847-AA2F-2927EC917BB1}" dt="2021-03-10T06:36:29.371" v="5975" actId="20578"/>
        <pc:sldMkLst>
          <pc:docMk/>
          <pc:sldMk cId="1141613415" sldId="317"/>
        </pc:sldMkLst>
        <pc:spChg chg="del">
          <ac:chgData name="Sajeth Jonathan S. W. it18071412" userId="f1d0ed07-5906-413d-89f8-1b7eb73df341" providerId="ADAL" clId="{1BB0F7E9-F8FD-7847-AA2F-2927EC917BB1}" dt="2021-03-08T21:06:43.814" v="435" actId="478"/>
          <ac:spMkLst>
            <pc:docMk/>
            <pc:sldMk cId="1141613415" sldId="317"/>
            <ac:spMk id="2" creationId="{7FBBBD48-1F72-714D-B2D9-7FA997F68261}"/>
          </ac:spMkLst>
        </pc:spChg>
        <pc:spChg chg="mod">
          <ac:chgData name="Sajeth Jonathan S. W. it18071412" userId="f1d0ed07-5906-413d-89f8-1b7eb73df341" providerId="ADAL" clId="{1BB0F7E9-F8FD-7847-AA2F-2927EC917BB1}" dt="2021-03-08T21:35:22.083" v="661" actId="20577"/>
          <ac:spMkLst>
            <pc:docMk/>
            <pc:sldMk cId="1141613415" sldId="317"/>
            <ac:spMk id="3" creationId="{D47BA655-CEAF-F048-BD8F-6B36B17AC82E}"/>
          </ac:spMkLst>
        </pc:spChg>
        <pc:spChg chg="mod">
          <ac:chgData name="Sajeth Jonathan S. W. it18071412" userId="f1d0ed07-5906-413d-89f8-1b7eb73df341" providerId="ADAL" clId="{1BB0F7E9-F8FD-7847-AA2F-2927EC917BB1}" dt="2021-03-08T21:33:26.970" v="595" actId="208"/>
          <ac:spMkLst>
            <pc:docMk/>
            <pc:sldMk cId="1141613415" sldId="317"/>
            <ac:spMk id="7" creationId="{5384C2C0-1150-1645-86C4-D9C371267453}"/>
          </ac:spMkLst>
        </pc:spChg>
        <pc:spChg chg="mod">
          <ac:chgData name="Sajeth Jonathan S. W. it18071412" userId="f1d0ed07-5906-413d-89f8-1b7eb73df341" providerId="ADAL" clId="{1BB0F7E9-F8FD-7847-AA2F-2927EC917BB1}" dt="2021-03-10T06:35:44.404" v="5969" actId="14100"/>
          <ac:spMkLst>
            <pc:docMk/>
            <pc:sldMk cId="1141613415" sldId="317"/>
            <ac:spMk id="8" creationId="{DA3CE7A6-C2AD-794D-B453-8F43E2A63F67}"/>
          </ac:spMkLst>
        </pc:spChg>
        <pc:spChg chg="add mod">
          <ac:chgData name="Sajeth Jonathan S. W. it18071412" userId="f1d0ed07-5906-413d-89f8-1b7eb73df341" providerId="ADAL" clId="{1BB0F7E9-F8FD-7847-AA2F-2927EC917BB1}" dt="2021-03-10T06:35:34.828" v="5966" actId="20577"/>
          <ac:spMkLst>
            <pc:docMk/>
            <pc:sldMk cId="1141613415" sldId="317"/>
            <ac:spMk id="9" creationId="{241D2242-F1EF-5346-8489-E3648A3D0A4C}"/>
          </ac:spMkLst>
        </pc:spChg>
        <pc:spChg chg="add mod">
          <ac:chgData name="Sajeth Jonathan S. W. it18071412" userId="f1d0ed07-5906-413d-89f8-1b7eb73df341" providerId="ADAL" clId="{1BB0F7E9-F8FD-7847-AA2F-2927EC917BB1}" dt="2021-03-08T21:36:17.558" v="712" actId="20577"/>
          <ac:spMkLst>
            <pc:docMk/>
            <pc:sldMk cId="1141613415" sldId="317"/>
            <ac:spMk id="10" creationId="{6F7EF3DC-EE20-7943-B60C-037B854A8CB3}"/>
          </ac:spMkLst>
        </pc:spChg>
        <pc:spChg chg="add mod">
          <ac:chgData name="Sajeth Jonathan S. W. it18071412" userId="f1d0ed07-5906-413d-89f8-1b7eb73df341" providerId="ADAL" clId="{1BB0F7E9-F8FD-7847-AA2F-2927EC917BB1}" dt="2021-03-10T06:35:56.249" v="5972" actId="1076"/>
          <ac:spMkLst>
            <pc:docMk/>
            <pc:sldMk cId="1141613415" sldId="317"/>
            <ac:spMk id="11" creationId="{A36B6815-FE2D-8D49-8261-1191FC60D322}"/>
          </ac:spMkLst>
        </pc:spChg>
        <pc:grpChg chg="add mod">
          <ac:chgData name="Sajeth Jonathan S. W. it18071412" userId="f1d0ed07-5906-413d-89f8-1b7eb73df341" providerId="ADAL" clId="{1BB0F7E9-F8FD-7847-AA2F-2927EC917BB1}" dt="2021-03-08T21:38:07.061" v="753" actId="164"/>
          <ac:grpSpMkLst>
            <pc:docMk/>
            <pc:sldMk cId="1141613415" sldId="317"/>
            <ac:grpSpMk id="6" creationId="{C0709731-109A-C44B-9EB3-F6A7BCA5A655}"/>
          </ac:grpSpMkLst>
        </pc:grpChg>
        <pc:grpChg chg="add mod">
          <ac:chgData name="Sajeth Jonathan S. W. it18071412" userId="f1d0ed07-5906-413d-89f8-1b7eb73df341" providerId="ADAL" clId="{1BB0F7E9-F8FD-7847-AA2F-2927EC917BB1}" dt="2021-03-10T06:35:49.291" v="5970" actId="1076"/>
          <ac:grpSpMkLst>
            <pc:docMk/>
            <pc:sldMk cId="1141613415" sldId="317"/>
            <ac:grpSpMk id="12" creationId="{9E5594FB-3E4E-2A41-A9CA-DCF08B1FD809}"/>
          </ac:grpSpMkLst>
        </pc:grpChg>
        <pc:picChg chg="add mod modCrop">
          <ac:chgData name="Sajeth Jonathan S. W. it18071412" userId="f1d0ed07-5906-413d-89f8-1b7eb73df341" providerId="ADAL" clId="{1BB0F7E9-F8FD-7847-AA2F-2927EC917BB1}" dt="2021-03-10T06:35:51.598" v="5971" actId="1076"/>
          <ac:picMkLst>
            <pc:docMk/>
            <pc:sldMk cId="1141613415" sldId="317"/>
            <ac:picMk id="5" creationId="{5DD0DC19-5E89-3D43-A790-5383DBD62822}"/>
          </ac:picMkLst>
        </pc:picChg>
      </pc:sldChg>
      <pc:sldChg chg="addSp delSp modSp add del mod">
        <pc:chgData name="Sajeth Jonathan S. W. it18071412" userId="f1d0ed07-5906-413d-89f8-1b7eb73df341" providerId="ADAL" clId="{1BB0F7E9-F8FD-7847-AA2F-2927EC917BB1}" dt="2021-03-10T06:36:09.595" v="5973" actId="2696"/>
        <pc:sldMkLst>
          <pc:docMk/>
          <pc:sldMk cId="2152922413" sldId="318"/>
        </pc:sldMkLst>
        <pc:picChg chg="add mod">
          <ac:chgData name="Sajeth Jonathan S. W. it18071412" userId="f1d0ed07-5906-413d-89f8-1b7eb73df341" providerId="ADAL" clId="{1BB0F7E9-F8FD-7847-AA2F-2927EC917BB1}" dt="2021-03-10T06:07:20.923" v="5436" actId="1076"/>
          <ac:picMkLst>
            <pc:docMk/>
            <pc:sldMk cId="2152922413" sldId="318"/>
            <ac:picMk id="4" creationId="{BBBC2A62-F16B-C446-8E31-59805D3CC55C}"/>
          </ac:picMkLst>
        </pc:picChg>
        <pc:picChg chg="del">
          <ac:chgData name="Sajeth Jonathan S. W. it18071412" userId="f1d0ed07-5906-413d-89f8-1b7eb73df341" providerId="ADAL" clId="{1BB0F7E9-F8FD-7847-AA2F-2927EC917BB1}" dt="2021-03-08T21:13:17.275" v="478" actId="478"/>
          <ac:picMkLst>
            <pc:docMk/>
            <pc:sldMk cId="2152922413" sldId="318"/>
            <ac:picMk id="5" creationId="{5DD0DC19-5E89-3D43-A790-5383DBD62822}"/>
          </ac:picMkLst>
        </pc:picChg>
      </pc:sldChg>
      <pc:sldChg chg="addSp modSp new mod">
        <pc:chgData name="Sajeth Jonathan S. W. it18071412" userId="f1d0ed07-5906-413d-89f8-1b7eb73df341" providerId="ADAL" clId="{1BB0F7E9-F8FD-7847-AA2F-2927EC917BB1}" dt="2021-03-08T21:46:28.791" v="796" actId="1076"/>
        <pc:sldMkLst>
          <pc:docMk/>
          <pc:sldMk cId="3863293881" sldId="319"/>
        </pc:sldMkLst>
        <pc:spChg chg="mod">
          <ac:chgData name="Sajeth Jonathan S. W. it18071412" userId="f1d0ed07-5906-413d-89f8-1b7eb73df341" providerId="ADAL" clId="{1BB0F7E9-F8FD-7847-AA2F-2927EC917BB1}" dt="2021-03-08T21:25:47.206" v="571" actId="20577"/>
          <ac:spMkLst>
            <pc:docMk/>
            <pc:sldMk cId="3863293881" sldId="319"/>
            <ac:spMk id="2" creationId="{C2320D38-1143-C942-B496-E736DA392980}"/>
          </ac:spMkLst>
        </pc:spChg>
        <pc:spChg chg="mod">
          <ac:chgData name="Sajeth Jonathan S. W. it18071412" userId="f1d0ed07-5906-413d-89f8-1b7eb73df341" providerId="ADAL" clId="{1BB0F7E9-F8FD-7847-AA2F-2927EC917BB1}" dt="2021-03-08T21:46:28.791" v="796" actId="1076"/>
          <ac:spMkLst>
            <pc:docMk/>
            <pc:sldMk cId="3863293881" sldId="319"/>
            <ac:spMk id="3" creationId="{4F785B5F-870C-4A45-A225-288CE07D4516}"/>
          </ac:spMkLst>
        </pc:spChg>
        <pc:spChg chg="mod">
          <ac:chgData name="Sajeth Jonathan S. W. it18071412" userId="f1d0ed07-5906-413d-89f8-1b7eb73df341" providerId="ADAL" clId="{1BB0F7E9-F8FD-7847-AA2F-2927EC917BB1}" dt="2021-03-08T21:25:51.622" v="581" actId="20577"/>
          <ac:spMkLst>
            <pc:docMk/>
            <pc:sldMk cId="3863293881" sldId="319"/>
            <ac:spMk id="4" creationId="{F4549854-A650-5E43-B7B4-0F67AF0B74AC}"/>
          </ac:spMkLst>
        </pc:spChg>
        <pc:spChg chg="add mod">
          <ac:chgData name="Sajeth Jonathan S. W. it18071412" userId="f1d0ed07-5906-413d-89f8-1b7eb73df341" providerId="ADAL" clId="{1BB0F7E9-F8FD-7847-AA2F-2927EC917BB1}" dt="2021-03-08T21:26:18.495" v="592" actId="1076"/>
          <ac:spMkLst>
            <pc:docMk/>
            <pc:sldMk cId="3863293881" sldId="319"/>
            <ac:spMk id="5" creationId="{B351DA48-FD7C-E246-A659-71FE479E9ACD}"/>
          </ac:spMkLst>
        </pc:spChg>
      </pc:sldChg>
      <pc:sldChg chg="delSp add del mod ord">
        <pc:chgData name="Sajeth Jonathan S. W. it18071412" userId="f1d0ed07-5906-413d-89f8-1b7eb73df341" providerId="ADAL" clId="{1BB0F7E9-F8FD-7847-AA2F-2927EC917BB1}" dt="2021-03-10T06:07:18.775" v="5435" actId="2696"/>
        <pc:sldMkLst>
          <pc:docMk/>
          <pc:sldMk cId="1676600688" sldId="320"/>
        </pc:sldMkLst>
        <pc:picChg chg="del">
          <ac:chgData name="Sajeth Jonathan S. W. it18071412" userId="f1d0ed07-5906-413d-89f8-1b7eb73df341" providerId="ADAL" clId="{1BB0F7E9-F8FD-7847-AA2F-2927EC917BB1}" dt="2021-03-08T21:39:36.271" v="759" actId="478"/>
          <ac:picMkLst>
            <pc:docMk/>
            <pc:sldMk cId="1676600688" sldId="320"/>
            <ac:picMk id="4" creationId="{BBBC2A62-F16B-C446-8E31-59805D3CC55C}"/>
          </ac:picMkLst>
        </pc:picChg>
      </pc:sldChg>
      <pc:sldChg chg="addSp delSp modSp add mod ord">
        <pc:chgData name="Sajeth Jonathan S. W. it18071412" userId="f1d0ed07-5906-413d-89f8-1b7eb73df341" providerId="ADAL" clId="{1BB0F7E9-F8FD-7847-AA2F-2927EC917BB1}" dt="2021-03-10T06:36:23.747" v="5974" actId="20578"/>
        <pc:sldMkLst>
          <pc:docMk/>
          <pc:sldMk cId="3483968034" sldId="321"/>
        </pc:sldMkLst>
        <pc:spChg chg="add del mod">
          <ac:chgData name="Sajeth Jonathan S. W. it18071412" userId="f1d0ed07-5906-413d-89f8-1b7eb73df341" providerId="ADAL" clId="{1BB0F7E9-F8FD-7847-AA2F-2927EC917BB1}" dt="2021-03-08T22:27:17.953" v="1068" actId="478"/>
          <ac:spMkLst>
            <pc:docMk/>
            <pc:sldMk cId="3483968034" sldId="321"/>
            <ac:spMk id="3" creationId="{180466DE-5048-3447-A6A1-6CE923C70F5B}"/>
          </ac:spMkLst>
        </pc:spChg>
        <pc:spChg chg="add del mod">
          <ac:chgData name="Sajeth Jonathan S. W. it18071412" userId="f1d0ed07-5906-413d-89f8-1b7eb73df341" providerId="ADAL" clId="{1BB0F7E9-F8FD-7847-AA2F-2927EC917BB1}" dt="2021-03-08T22:27:19.340" v="1070" actId="478"/>
          <ac:spMkLst>
            <pc:docMk/>
            <pc:sldMk cId="3483968034" sldId="321"/>
            <ac:spMk id="5" creationId="{BE7C597C-4B67-1743-82A9-DEE4F8958683}"/>
          </ac:spMkLst>
        </pc:spChg>
        <pc:spChg chg="del">
          <ac:chgData name="Sajeth Jonathan S. W. it18071412" userId="f1d0ed07-5906-413d-89f8-1b7eb73df341" providerId="ADAL" clId="{1BB0F7E9-F8FD-7847-AA2F-2927EC917BB1}" dt="2021-03-08T22:27:12.326" v="1063" actId="478"/>
          <ac:spMkLst>
            <pc:docMk/>
            <pc:sldMk cId="3483968034" sldId="321"/>
            <ac:spMk id="2196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9:43.343" v="1151" actId="20577"/>
          <ac:spMkLst>
            <pc:docMk/>
            <pc:sldMk cId="3483968034" sldId="321"/>
            <ac:spMk id="2197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8:14.290" v="1079" actId="1076"/>
          <ac:spMkLst>
            <pc:docMk/>
            <pc:sldMk cId="3483968034" sldId="321"/>
            <ac:spMk id="2198" creationId="{00000000-0000-0000-0000-000000000000}"/>
          </ac:spMkLst>
        </pc:spChg>
        <pc:spChg chg="del mod">
          <ac:chgData name="Sajeth Jonathan S. W. it18071412" userId="f1d0ed07-5906-413d-89f8-1b7eb73df341" providerId="ADAL" clId="{1BB0F7E9-F8FD-7847-AA2F-2927EC917BB1}" dt="2021-03-08T22:27:16.158" v="1066" actId="478"/>
          <ac:spMkLst>
            <pc:docMk/>
            <pc:sldMk cId="3483968034" sldId="321"/>
            <ac:spMk id="2199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8:46.313" v="1082" actId="1076"/>
          <ac:spMkLst>
            <pc:docMk/>
            <pc:sldMk cId="3483968034" sldId="321"/>
            <ac:spMk id="2200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8:10.244" v="1078" actId="14100"/>
          <ac:spMkLst>
            <pc:docMk/>
            <pc:sldMk cId="3483968034" sldId="321"/>
            <ac:spMk id="2201" creationId="{00000000-0000-0000-0000-000000000000}"/>
          </ac:spMkLst>
        </pc:spChg>
        <pc:grpChg chg="del">
          <ac:chgData name="Sajeth Jonathan S. W. it18071412" userId="f1d0ed07-5906-413d-89f8-1b7eb73df341" providerId="ADAL" clId="{1BB0F7E9-F8FD-7847-AA2F-2927EC917BB1}" dt="2021-03-08T22:27:26.387" v="1074" actId="478"/>
          <ac:grpSpMkLst>
            <pc:docMk/>
            <pc:sldMk cId="3483968034" sldId="321"/>
            <ac:grpSpMk id="2183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7:10.403" v="1062" actId="478"/>
          <ac:grpSpMkLst>
            <pc:docMk/>
            <pc:sldMk cId="3483968034" sldId="321"/>
            <ac:grpSpMk id="2187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7:23.249" v="1072" actId="478"/>
          <ac:grpSpMkLst>
            <pc:docMk/>
            <pc:sldMk cId="3483968034" sldId="321"/>
            <ac:grpSpMk id="2191" creationId="{00000000-0000-0000-0000-000000000000}"/>
          </ac:grpSpMkLst>
        </pc:grpChg>
        <pc:grpChg chg="mod">
          <ac:chgData name="Sajeth Jonathan S. W. it18071412" userId="f1d0ed07-5906-413d-89f8-1b7eb73df341" providerId="ADAL" clId="{1BB0F7E9-F8FD-7847-AA2F-2927EC917BB1}" dt="2021-03-08T22:28:46.313" v="1082" actId="1076"/>
          <ac:grpSpMkLst>
            <pc:docMk/>
            <pc:sldMk cId="3483968034" sldId="321"/>
            <ac:grpSpMk id="2202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7:10.403" v="1062" actId="478"/>
          <ac:grpSpMkLst>
            <pc:docMk/>
            <pc:sldMk cId="3483968034" sldId="321"/>
            <ac:grpSpMk id="2206" creationId="{00000000-0000-0000-0000-000000000000}"/>
          </ac:grpSpMkLst>
        </pc:grpChg>
        <pc:grpChg chg="mod">
          <ac:chgData name="Sajeth Jonathan S. W. it18071412" userId="f1d0ed07-5906-413d-89f8-1b7eb73df341" providerId="ADAL" clId="{1BB0F7E9-F8FD-7847-AA2F-2927EC917BB1}" dt="2021-03-08T22:28:16.630" v="1080" actId="1076"/>
          <ac:grpSpMkLst>
            <pc:docMk/>
            <pc:sldMk cId="3483968034" sldId="321"/>
            <ac:grpSpMk id="2212" creationId="{00000000-0000-0000-0000-000000000000}"/>
          </ac:grpSpMkLst>
        </pc:grpChg>
      </pc:sldChg>
      <pc:sldChg chg="addSp delSp modSp add mod ord">
        <pc:chgData name="Sajeth Jonathan S. W. it18071412" userId="f1d0ed07-5906-413d-89f8-1b7eb73df341" providerId="ADAL" clId="{1BB0F7E9-F8FD-7847-AA2F-2927EC917BB1}" dt="2021-03-08T22:59:21.773" v="1686" actId="1076"/>
        <pc:sldMkLst>
          <pc:docMk/>
          <pc:sldMk cId="3671622909" sldId="322"/>
        </pc:sldMkLst>
        <pc:spChg chg="mod">
          <ac:chgData name="Sajeth Jonathan S. W. it18071412" userId="f1d0ed07-5906-413d-89f8-1b7eb73df341" providerId="ADAL" clId="{1BB0F7E9-F8FD-7847-AA2F-2927EC917BB1}" dt="2021-03-08T22:49:21.286" v="1371" actId="20577"/>
          <ac:spMkLst>
            <pc:docMk/>
            <pc:sldMk cId="3671622909" sldId="322"/>
            <ac:spMk id="2" creationId="{40E6B476-40B7-CE44-81B3-9AA0D9E7CC05}"/>
          </ac:spMkLst>
        </pc:spChg>
        <pc:spChg chg="mod">
          <ac:chgData name="Sajeth Jonathan S. W. it18071412" userId="f1d0ed07-5906-413d-89f8-1b7eb73df341" providerId="ADAL" clId="{1BB0F7E9-F8FD-7847-AA2F-2927EC917BB1}" dt="2021-03-08T22:59:03.001" v="1679" actId="1076"/>
          <ac:spMkLst>
            <pc:docMk/>
            <pc:sldMk cId="3671622909" sldId="322"/>
            <ac:spMk id="3" creationId="{E2BCB207-7712-0C45-83A2-1E88F41D2C07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4" creationId="{EAB29677-5B76-F547-A27C-A83F1B3F6793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5" creationId="{C81995DA-8539-2649-BDF5-EC39B520D512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6" creationId="{E98ABF78-14DB-EA4C-BAAF-286FB19A114A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17" creationId="{A36B7816-EDE6-B84E-A888-2642076B87A3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18" creationId="{15CB6E0C-91E0-EB42-A34A-EA06DD457861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19" creationId="{07EF4248-451C-B945-A0FE-DA9722B94889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0" creationId="{5A40896D-6A45-2C48-8110-894C17F197A7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1" creationId="{5857F64D-52A7-224A-AA1B-81F447F76F8C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2" creationId="{09526481-CF4C-C740-8617-F0576E3286AB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3" creationId="{1139BC6E-F132-694B-A3FF-5C3A0E035CD3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4" creationId="{FF5A8821-DC7D-4249-A80B-80421A3AC5F2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5" creationId="{CAA1A7D3-4D79-FF4A-918D-57D9652B0503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6" creationId="{50CBC496-1712-E04B-BEC2-348F341ADCBD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7" creationId="{38C52D79-09A8-0B47-9785-9A967E36CA28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8" creationId="{3421F87B-8E3B-B744-AAA7-CD8A5761BD5C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32" creationId="{60335D65-8E06-4644-9F65-4840845A8CBE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33" creationId="{49500321-0BBA-0C4B-A6CF-FA397AB4C6F2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34" creationId="{8DFD33BD-5F22-B643-B3F4-D87B3FCBC99A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35" creationId="{FAB2FEDD-4E47-8B42-B5E5-6B35B8374D70}"/>
          </ac:spMkLst>
        </pc:spChg>
        <pc:spChg chg="add del mod">
          <ac:chgData name="Sajeth Jonathan S. W. it18071412" userId="f1d0ed07-5906-413d-89f8-1b7eb73df341" providerId="ADAL" clId="{1BB0F7E9-F8FD-7847-AA2F-2927EC917BB1}" dt="2021-03-08T22:58:30.680" v="1671"/>
          <ac:spMkLst>
            <pc:docMk/>
            <pc:sldMk cId="3671622909" sldId="322"/>
            <ac:spMk id="36" creationId="{41BADFA7-AE8D-9D49-A495-992735016640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37" creationId="{53F03B03-6CD2-C549-AC23-2AE82D4B0E2A}"/>
          </ac:spMkLst>
        </pc:spChg>
        <pc:grpChg chg="add mod">
          <ac:chgData name="Sajeth Jonathan S. W. it18071412" userId="f1d0ed07-5906-413d-89f8-1b7eb73df341" providerId="ADAL" clId="{1BB0F7E9-F8FD-7847-AA2F-2927EC917BB1}" dt="2021-03-08T22:59:21.773" v="1686" actId="1076"/>
          <ac:grpSpMkLst>
            <pc:docMk/>
            <pc:sldMk cId="3671622909" sldId="322"/>
            <ac:grpSpMk id="7" creationId="{1F69E49C-53E2-8D4F-8B2A-BA74E47DA3AC}"/>
          </ac:grpSpMkLst>
        </pc:grpChg>
        <pc:grpChg chg="mod">
          <ac:chgData name="Sajeth Jonathan S. W. it18071412" userId="f1d0ed07-5906-413d-89f8-1b7eb73df341" providerId="ADAL" clId="{1BB0F7E9-F8FD-7847-AA2F-2927EC917BB1}" dt="2021-03-08T22:56:41.032" v="1460"/>
          <ac:grpSpMkLst>
            <pc:docMk/>
            <pc:sldMk cId="3671622909" sldId="322"/>
            <ac:grpSpMk id="8" creationId="{A64D9E22-EC66-8345-979E-CE5D274A6BD9}"/>
          </ac:grpSpMkLst>
        </pc:grpChg>
        <pc:grpChg chg="mod">
          <ac:chgData name="Sajeth Jonathan S. W. it18071412" userId="f1d0ed07-5906-413d-89f8-1b7eb73df341" providerId="ADAL" clId="{1BB0F7E9-F8FD-7847-AA2F-2927EC917BB1}" dt="2021-03-08T22:56:41.032" v="1460"/>
          <ac:grpSpMkLst>
            <pc:docMk/>
            <pc:sldMk cId="3671622909" sldId="322"/>
            <ac:grpSpMk id="10" creationId="{043CE263-1A56-B24B-A9CA-BD2F50C291E6}"/>
          </ac:grpSpMkLst>
        </pc:grpChg>
        <pc:grpChg chg="mod">
          <ac:chgData name="Sajeth Jonathan S. W. it18071412" userId="f1d0ed07-5906-413d-89f8-1b7eb73df341" providerId="ADAL" clId="{1BB0F7E9-F8FD-7847-AA2F-2927EC917BB1}" dt="2021-03-08T22:56:41.032" v="1460"/>
          <ac:grpSpMkLst>
            <pc:docMk/>
            <pc:sldMk cId="3671622909" sldId="322"/>
            <ac:grpSpMk id="12" creationId="{F26EF802-F85C-7548-9B5D-6317A1AA6142}"/>
          </ac:grpSpMkLst>
        </pc:grpChg>
        <pc:grpChg chg="mod">
          <ac:chgData name="Sajeth Jonathan S. W. it18071412" userId="f1d0ed07-5906-413d-89f8-1b7eb73df341" providerId="ADAL" clId="{1BB0F7E9-F8FD-7847-AA2F-2927EC917BB1}" dt="2021-03-08T22:56:41.032" v="1460"/>
          <ac:grpSpMkLst>
            <pc:docMk/>
            <pc:sldMk cId="3671622909" sldId="322"/>
            <ac:grpSpMk id="14" creationId="{818C54FB-4009-2746-93BA-1542CA245B3B}"/>
          </ac:grpSpMkLst>
        </pc:grpChg>
        <pc:grpChg chg="mod">
          <ac:chgData name="Sajeth Jonathan S. W. it18071412" userId="f1d0ed07-5906-413d-89f8-1b7eb73df341" providerId="ADAL" clId="{1BB0F7E9-F8FD-7847-AA2F-2927EC917BB1}" dt="2021-03-08T22:56:41.032" v="1460"/>
          <ac:grpSpMkLst>
            <pc:docMk/>
            <pc:sldMk cId="3671622909" sldId="322"/>
            <ac:grpSpMk id="16" creationId="{D1885DC5-A798-E640-84F2-8F79287011D6}"/>
          </ac:grpSpMkLst>
        </pc:grp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9" creationId="{D9533BA1-5A3F-294C-AEF7-B0F95CBE120F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11" creationId="{C58DCA31-C9BE-D340-A1FE-A8DEC1CCD890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13" creationId="{39AAAA5F-2A29-AF4E-ABE1-0DDD9CC60A16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15" creationId="{F351052A-01B7-B248-8C21-BC64DB43A036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29" creationId="{619E8443-1494-6140-BDDF-4F2F980537EB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30" creationId="{B8A7B753-92B8-F043-A9F8-52C9F2D52826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31" creationId="{2C1FCD74-5B83-8B4A-A440-4B8564CCFED4}"/>
          </ac:cxnSpMkLst>
        </pc:cxnChg>
      </pc:sldChg>
      <pc:sldChg chg="addSp delSp modSp add mod ord">
        <pc:chgData name="Sajeth Jonathan S. W. it18071412" userId="f1d0ed07-5906-413d-89f8-1b7eb73df341" providerId="ADAL" clId="{1BB0F7E9-F8FD-7847-AA2F-2927EC917BB1}" dt="2021-03-10T06:24:00.949" v="5463"/>
        <pc:sldMkLst>
          <pc:docMk/>
          <pc:sldMk cId="1579398885" sldId="323"/>
        </pc:sldMkLst>
        <pc:spChg chg="mod">
          <ac:chgData name="Sajeth Jonathan S. W. it18071412" userId="f1d0ed07-5906-413d-89f8-1b7eb73df341" providerId="ADAL" clId="{1BB0F7E9-F8FD-7847-AA2F-2927EC917BB1}" dt="2021-03-08T23:03:05.744" v="1797" actId="20577"/>
          <ac:spMkLst>
            <pc:docMk/>
            <pc:sldMk cId="1579398885" sldId="323"/>
            <ac:spMk id="2" creationId="{40E6B476-40B7-CE44-81B3-9AA0D9E7CC05}"/>
          </ac:spMkLst>
        </pc:spChg>
        <pc:spChg chg="add mod">
          <ac:chgData name="Sajeth Jonathan S. W. it18071412" userId="f1d0ed07-5906-413d-89f8-1b7eb73df341" providerId="ADAL" clId="{1BB0F7E9-F8FD-7847-AA2F-2927EC917BB1}" dt="2021-03-08T23:01:53.755" v="1780" actId="1076"/>
          <ac:spMkLst>
            <pc:docMk/>
            <pc:sldMk cId="1579398885" sldId="323"/>
            <ac:spMk id="5" creationId="{2331E45E-FE65-8F4D-AA0E-C984B0C7FE86}"/>
          </ac:spMkLst>
        </pc:spChg>
        <pc:spChg chg="add del mod">
          <ac:chgData name="Sajeth Jonathan S. W. it18071412" userId="f1d0ed07-5906-413d-89f8-1b7eb73df341" providerId="ADAL" clId="{1BB0F7E9-F8FD-7847-AA2F-2927EC917BB1}" dt="2021-03-10T06:23:12.254" v="5460" actId="478"/>
          <ac:spMkLst>
            <pc:docMk/>
            <pc:sldMk cId="1579398885" sldId="323"/>
            <ac:spMk id="9" creationId="{3A77E0AF-549E-8D42-9380-EE3D2E9A75B2}"/>
          </ac:spMkLst>
        </pc:spChg>
        <pc:graphicFrameChg chg="add mod modGraphic">
          <ac:chgData name="Sajeth Jonathan S. W. it18071412" userId="f1d0ed07-5906-413d-89f8-1b7eb73df341" providerId="ADAL" clId="{1BB0F7E9-F8FD-7847-AA2F-2927EC917BB1}" dt="2021-03-08T23:01:21.604" v="1753" actId="1076"/>
          <ac:graphicFrameMkLst>
            <pc:docMk/>
            <pc:sldMk cId="1579398885" sldId="323"/>
            <ac:graphicFrameMk id="4" creationId="{05467D55-34E9-DD47-8E35-E987DF2EED69}"/>
          </ac:graphicFrameMkLst>
        </pc:graphicFrameChg>
        <pc:graphicFrameChg chg="add del mod">
          <ac:chgData name="Sajeth Jonathan S. W. it18071412" userId="f1d0ed07-5906-413d-89f8-1b7eb73df341" providerId="ADAL" clId="{1BB0F7E9-F8FD-7847-AA2F-2927EC917BB1}" dt="2021-03-10T06:24:00.949" v="5463"/>
          <ac:graphicFrameMkLst>
            <pc:docMk/>
            <pc:sldMk cId="1579398885" sldId="323"/>
            <ac:graphicFrameMk id="10" creationId="{101C5D9E-021E-CB4A-85FA-83089F69E079}"/>
          </ac:graphicFrameMkLst>
        </pc:graphicFrameChg>
      </pc:sldChg>
      <pc:sldChg chg="modSp add mod">
        <pc:chgData name="Sajeth Jonathan S. W. it18071412" userId="f1d0ed07-5906-413d-89f8-1b7eb73df341" providerId="ADAL" clId="{1BB0F7E9-F8FD-7847-AA2F-2927EC917BB1}" dt="2021-03-09T19:56:11.694" v="3890" actId="403"/>
        <pc:sldMkLst>
          <pc:docMk/>
          <pc:sldMk cId="880412462" sldId="324"/>
        </pc:sldMkLst>
        <pc:spChg chg="mod">
          <ac:chgData name="Sajeth Jonathan S. W. it18071412" userId="f1d0ed07-5906-413d-89f8-1b7eb73df341" providerId="ADAL" clId="{1BB0F7E9-F8FD-7847-AA2F-2927EC917BB1}" dt="2021-03-09T19:56:11.694" v="3890" actId="403"/>
          <ac:spMkLst>
            <pc:docMk/>
            <pc:sldMk cId="880412462" sldId="324"/>
            <ac:spMk id="3" creationId="{E2BCB207-7712-0C45-83A2-1E88F41D2C07}"/>
          </ac:spMkLst>
        </pc:spChg>
      </pc:sldChg>
      <pc:sldChg chg="addSp modSp add mod ord modNotesTx">
        <pc:chgData name="Sajeth Jonathan S. W. it18071412" userId="f1d0ed07-5906-413d-89f8-1b7eb73df341" providerId="ADAL" clId="{1BB0F7E9-F8FD-7847-AA2F-2927EC917BB1}" dt="2021-03-10T07:01:40.980" v="6484" actId="5793"/>
        <pc:sldMkLst>
          <pc:docMk/>
          <pc:sldMk cId="2132592724" sldId="325"/>
        </pc:sldMkLst>
        <pc:spChg chg="mod">
          <ac:chgData name="Sajeth Jonathan S. W. it18071412" userId="f1d0ed07-5906-413d-89f8-1b7eb73df341" providerId="ADAL" clId="{1BB0F7E9-F8FD-7847-AA2F-2927EC917BB1}" dt="2021-03-08T23:33:41.200" v="2316" actId="20577"/>
          <ac:spMkLst>
            <pc:docMk/>
            <pc:sldMk cId="2132592724" sldId="325"/>
            <ac:spMk id="2" creationId="{40E6B476-40B7-CE44-81B3-9AA0D9E7CC05}"/>
          </ac:spMkLst>
        </pc:spChg>
        <pc:spChg chg="mod">
          <ac:chgData name="Sajeth Jonathan S. W. it18071412" userId="f1d0ed07-5906-413d-89f8-1b7eb73df341" providerId="ADAL" clId="{1BB0F7E9-F8FD-7847-AA2F-2927EC917BB1}" dt="2021-03-08T23:40:16.371" v="2517" actId="1076"/>
          <ac:spMkLst>
            <pc:docMk/>
            <pc:sldMk cId="2132592724" sldId="325"/>
            <ac:spMk id="3" creationId="{E2BCB207-7712-0C45-83A2-1E88F41D2C07}"/>
          </ac:spMkLst>
        </pc:spChg>
        <pc:spChg chg="add mod">
          <ac:chgData name="Sajeth Jonathan S. W. it18071412" userId="f1d0ed07-5906-413d-89f8-1b7eb73df341" providerId="ADAL" clId="{1BB0F7E9-F8FD-7847-AA2F-2927EC917BB1}" dt="2021-03-08T23:39:53.519" v="2508" actId="1076"/>
          <ac:spMkLst>
            <pc:docMk/>
            <pc:sldMk cId="2132592724" sldId="325"/>
            <ac:spMk id="4" creationId="{BB7DC9FC-0128-FF4A-A09A-5A99660B0BFF}"/>
          </ac:spMkLst>
        </pc:spChg>
        <pc:spChg chg="add mod">
          <ac:chgData name="Sajeth Jonathan S. W. it18071412" userId="f1d0ed07-5906-413d-89f8-1b7eb73df341" providerId="ADAL" clId="{1BB0F7E9-F8FD-7847-AA2F-2927EC917BB1}" dt="2021-03-10T07:01:40.980" v="6484" actId="5793"/>
          <ac:spMkLst>
            <pc:docMk/>
            <pc:sldMk cId="2132592724" sldId="325"/>
            <ac:spMk id="5" creationId="{D0C3DBD9-3E7F-B045-8A4F-B9CD089014AB}"/>
          </ac:spMkLst>
        </pc:spChg>
      </pc:sldChg>
      <pc:sldChg chg="addSp delSp modSp mod ord">
        <pc:chgData name="Sajeth Jonathan S. W. it18071412" userId="f1d0ed07-5906-413d-89f8-1b7eb73df341" providerId="ADAL" clId="{1BB0F7E9-F8FD-7847-AA2F-2927EC917BB1}" dt="2021-03-10T08:05:41.535" v="6689" actId="20578"/>
        <pc:sldMkLst>
          <pc:docMk/>
          <pc:sldMk cId="3442995457" sldId="375"/>
        </pc:sldMkLst>
        <pc:grpChg chg="add del mod">
          <ac:chgData name="Sajeth Jonathan S. W. it18071412" userId="f1d0ed07-5906-413d-89f8-1b7eb73df341" providerId="ADAL" clId="{1BB0F7E9-F8FD-7847-AA2F-2927EC917BB1}" dt="2021-03-10T06:26:30.432" v="5496" actId="1076"/>
          <ac:grpSpMkLst>
            <pc:docMk/>
            <pc:sldMk cId="3442995457" sldId="375"/>
            <ac:grpSpMk id="22" creationId="{D4DC7959-6083-42D8-807B-2F85817C1DCD}"/>
          </ac:grpSpMkLst>
        </pc:grpChg>
        <pc:graphicFrameChg chg="add del mod modGraphic">
          <ac:chgData name="Sajeth Jonathan S. W. it18071412" userId="f1d0ed07-5906-413d-89f8-1b7eb73df341" providerId="ADAL" clId="{1BB0F7E9-F8FD-7847-AA2F-2927EC917BB1}" dt="2021-03-10T06:26:31.376" v="5499" actId="2166"/>
          <ac:graphicFrameMkLst>
            <pc:docMk/>
            <pc:sldMk cId="3442995457" sldId="375"/>
            <ac:graphicFrameMk id="4" creationId="{350F3691-A0FC-47B4-B4C5-F8311A8F9902}"/>
          </ac:graphicFrameMkLst>
        </pc:graphicFrameChg>
      </pc:sldChg>
      <pc:sldChg chg="addSp delSp modSp add mod ord">
        <pc:chgData name="Sajeth Jonathan S. W. it18071412" userId="f1d0ed07-5906-413d-89f8-1b7eb73df341" providerId="ADAL" clId="{1BB0F7E9-F8FD-7847-AA2F-2927EC917BB1}" dt="2021-03-10T07:17:37.019" v="6502" actId="20577"/>
        <pc:sldMkLst>
          <pc:docMk/>
          <pc:sldMk cId="3200151117" sldId="376"/>
        </pc:sldMkLst>
        <pc:spChg chg="mod">
          <ac:chgData name="Sajeth Jonathan S. W. it18071412" userId="f1d0ed07-5906-413d-89f8-1b7eb73df341" providerId="ADAL" clId="{1BB0F7E9-F8FD-7847-AA2F-2927EC917BB1}" dt="2021-03-10T07:17:37.019" v="6502" actId="20577"/>
          <ac:spMkLst>
            <pc:docMk/>
            <pc:sldMk cId="3200151117" sldId="376"/>
            <ac:spMk id="3" creationId="{E2BCB207-7712-0C45-83A2-1E88F41D2C07}"/>
          </ac:spMkLst>
        </pc:spChg>
        <pc:spChg chg="add del mod">
          <ac:chgData name="Sajeth Jonathan S. W. it18071412" userId="f1d0ed07-5906-413d-89f8-1b7eb73df341" providerId="ADAL" clId="{1BB0F7E9-F8FD-7847-AA2F-2927EC917BB1}" dt="2021-03-10T06:02:02.457" v="5243"/>
          <ac:spMkLst>
            <pc:docMk/>
            <pc:sldMk cId="3200151117" sldId="376"/>
            <ac:spMk id="7" creationId="{8CAF9F9F-8E06-AA4F-A0EF-7FBC46220898}"/>
          </ac:spMkLst>
        </pc:spChg>
      </pc:sldChg>
      <pc:sldChg chg="addSp delSp modSp add mod ord">
        <pc:chgData name="Sajeth Jonathan S. W. it18071412" userId="f1d0ed07-5906-413d-89f8-1b7eb73df341" providerId="ADAL" clId="{1BB0F7E9-F8FD-7847-AA2F-2927EC917BB1}" dt="2021-03-10T07:29:25.988" v="6685" actId="20577"/>
        <pc:sldMkLst>
          <pc:docMk/>
          <pc:sldMk cId="1979128291" sldId="377"/>
        </pc:sldMkLst>
        <pc:spChg chg="mod">
          <ac:chgData name="Sajeth Jonathan S. W. it18071412" userId="f1d0ed07-5906-413d-89f8-1b7eb73df341" providerId="ADAL" clId="{1BB0F7E9-F8FD-7847-AA2F-2927EC917BB1}" dt="2021-03-10T07:29:25.988" v="6685" actId="20577"/>
          <ac:spMkLst>
            <pc:docMk/>
            <pc:sldMk cId="1979128291" sldId="377"/>
            <ac:spMk id="3" creationId="{E2BCB207-7712-0C45-83A2-1E88F41D2C07}"/>
          </ac:spMkLst>
        </pc:spChg>
        <pc:spChg chg="add del mod">
          <ac:chgData name="Sajeth Jonathan S. W. it18071412" userId="f1d0ed07-5906-413d-89f8-1b7eb73df341" providerId="ADAL" clId="{1BB0F7E9-F8FD-7847-AA2F-2927EC917BB1}" dt="2021-03-10T06:03:02.437" v="5288"/>
          <ac:spMkLst>
            <pc:docMk/>
            <pc:sldMk cId="1979128291" sldId="377"/>
            <ac:spMk id="7" creationId="{CF48478F-45A0-0445-BF19-504C17CD9ADD}"/>
          </ac:spMkLst>
        </pc:spChg>
      </pc:sldChg>
      <pc:sldChg chg="modSp add mod">
        <pc:chgData name="Sajeth Jonathan S. W. it18071412" userId="f1d0ed07-5906-413d-89f8-1b7eb73df341" providerId="ADAL" clId="{1BB0F7E9-F8FD-7847-AA2F-2927EC917BB1}" dt="2021-03-10T06:00:10.542" v="5208" actId="113"/>
        <pc:sldMkLst>
          <pc:docMk/>
          <pc:sldMk cId="1619892206" sldId="383"/>
        </pc:sldMkLst>
        <pc:spChg chg="mod">
          <ac:chgData name="Sajeth Jonathan S. W. it18071412" userId="f1d0ed07-5906-413d-89f8-1b7eb73df341" providerId="ADAL" clId="{1BB0F7E9-F8FD-7847-AA2F-2927EC917BB1}" dt="2021-03-10T06:00:10.542" v="5208" actId="113"/>
          <ac:spMkLst>
            <pc:docMk/>
            <pc:sldMk cId="1619892206" sldId="383"/>
            <ac:spMk id="8" creationId="{14B376BC-7F66-DA42-A35C-007AA2786436}"/>
          </ac:spMkLst>
        </pc:spChg>
      </pc:sldChg>
      <pc:sldChg chg="modSp add mod">
        <pc:chgData name="Sajeth Jonathan S. W. it18071412" userId="f1d0ed07-5906-413d-89f8-1b7eb73df341" providerId="ADAL" clId="{1BB0F7E9-F8FD-7847-AA2F-2927EC917BB1}" dt="2021-03-10T06:01:13.917" v="5231" actId="403"/>
        <pc:sldMkLst>
          <pc:docMk/>
          <pc:sldMk cId="453560178" sldId="384"/>
        </pc:sldMkLst>
        <pc:spChg chg="mod">
          <ac:chgData name="Sajeth Jonathan S. W. it18071412" userId="f1d0ed07-5906-413d-89f8-1b7eb73df341" providerId="ADAL" clId="{1BB0F7E9-F8FD-7847-AA2F-2927EC917BB1}" dt="2021-03-10T06:01:13.917" v="5231" actId="403"/>
          <ac:spMkLst>
            <pc:docMk/>
            <pc:sldMk cId="453560178" sldId="384"/>
            <ac:spMk id="8" creationId="{14B376BC-7F66-DA42-A35C-007AA2786436}"/>
          </ac:spMkLst>
        </pc:spChg>
      </pc:sldChg>
      <pc:sldChg chg="addSp delSp modSp add mod">
        <pc:chgData name="Sajeth Jonathan S. W. it18071412" userId="f1d0ed07-5906-413d-89f8-1b7eb73df341" providerId="ADAL" clId="{1BB0F7E9-F8FD-7847-AA2F-2927EC917BB1}" dt="2021-03-10T06:28:28.203" v="5509" actId="478"/>
        <pc:sldMkLst>
          <pc:docMk/>
          <pc:sldMk cId="1490856731" sldId="385"/>
        </pc:sldMkLst>
        <pc:spChg chg="mod">
          <ac:chgData name="Sajeth Jonathan S. W. it18071412" userId="f1d0ed07-5906-413d-89f8-1b7eb73df341" providerId="ADAL" clId="{1BB0F7E9-F8FD-7847-AA2F-2927EC917BB1}" dt="2021-03-10T06:24:12.858" v="5468"/>
          <ac:spMkLst>
            <pc:docMk/>
            <pc:sldMk cId="1490856731" sldId="385"/>
            <ac:spMk id="3" creationId="{E2BCB207-7712-0C45-83A2-1E88F41D2C07}"/>
          </ac:spMkLst>
        </pc:spChg>
        <pc:spChg chg="del mod">
          <ac:chgData name="Sajeth Jonathan S. W. it18071412" userId="f1d0ed07-5906-413d-89f8-1b7eb73df341" providerId="ADAL" clId="{1BB0F7E9-F8FD-7847-AA2F-2927EC917BB1}" dt="2021-03-10T06:24:31.178" v="5471" actId="478"/>
          <ac:spMkLst>
            <pc:docMk/>
            <pc:sldMk cId="1490856731" sldId="385"/>
            <ac:spMk id="5" creationId="{2331E45E-FE65-8F4D-AA0E-C984B0C7FE86}"/>
          </ac:spMkLst>
        </pc:spChg>
        <pc:spChg chg="mod">
          <ac:chgData name="Sajeth Jonathan S. W. it18071412" userId="f1d0ed07-5906-413d-89f8-1b7eb73df341" providerId="ADAL" clId="{1BB0F7E9-F8FD-7847-AA2F-2927EC917BB1}" dt="2021-03-10T06:25:02.905" v="5483"/>
          <ac:spMkLst>
            <pc:docMk/>
            <pc:sldMk cId="1490856731" sldId="385"/>
            <ac:spMk id="25" creationId="{83FE36E9-CF63-A742-A1F2-3097DE485E09}"/>
          </ac:spMkLst>
        </pc:spChg>
        <pc:grpChg chg="add del mod">
          <ac:chgData name="Sajeth Jonathan S. W. it18071412" userId="f1d0ed07-5906-413d-89f8-1b7eb73df341" providerId="ADAL" clId="{1BB0F7E9-F8FD-7847-AA2F-2927EC917BB1}" dt="2021-03-10T06:28:28.203" v="5509" actId="478"/>
          <ac:grpSpMkLst>
            <pc:docMk/>
            <pc:sldMk cId="1490856731" sldId="385"/>
            <ac:grpSpMk id="10" creationId="{A9E94C04-0B69-6741-B6EC-FD64E4973289}"/>
          </ac:grpSpMkLst>
        </pc:grpChg>
        <pc:grpChg chg="mod">
          <ac:chgData name="Sajeth Jonathan S. W. it18071412" userId="f1d0ed07-5906-413d-89f8-1b7eb73df341" providerId="ADAL" clId="{1BB0F7E9-F8FD-7847-AA2F-2927EC917BB1}" dt="2021-03-10T06:25:02.905" v="5483"/>
          <ac:grpSpMkLst>
            <pc:docMk/>
            <pc:sldMk cId="1490856731" sldId="385"/>
            <ac:grpSpMk id="11" creationId="{A493A04F-D298-6247-BD07-78468BB90D9D}"/>
          </ac:grpSpMkLst>
        </pc:grpChg>
        <pc:graphicFrameChg chg="del mod">
          <ac:chgData name="Sajeth Jonathan S. W. it18071412" userId="f1d0ed07-5906-413d-89f8-1b7eb73df341" providerId="ADAL" clId="{1BB0F7E9-F8FD-7847-AA2F-2927EC917BB1}" dt="2021-03-10T06:24:09.294" v="5467" actId="478"/>
          <ac:graphicFrameMkLst>
            <pc:docMk/>
            <pc:sldMk cId="1490856731" sldId="385"/>
            <ac:graphicFrameMk id="4" creationId="{05467D55-34E9-DD47-8E35-E987DF2EED69}"/>
          </ac:graphicFrameMkLst>
        </pc:graphicFrameChg>
        <pc:graphicFrameChg chg="add del mod modGraphic">
          <ac:chgData name="Sajeth Jonathan S. W. it18071412" userId="f1d0ed07-5906-413d-89f8-1b7eb73df341" providerId="ADAL" clId="{1BB0F7E9-F8FD-7847-AA2F-2927EC917BB1}" dt="2021-03-10T06:28:26.355" v="5508" actId="478"/>
          <ac:graphicFrameMkLst>
            <pc:docMk/>
            <pc:sldMk cId="1490856731" sldId="385"/>
            <ac:graphicFrameMk id="9" creationId="{B25B921C-AE3A-204D-B687-F9F5112A9E43}"/>
          </ac:graphicFrameMkLst>
        </pc:graphicFrame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2" creationId="{BC7F91ED-C138-A943-B38B-2E09F33CD4CC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3" creationId="{A6B5C946-C518-CA41-93F7-7B732DE23E1C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4" creationId="{2891B8BD-E26B-8F43-9F73-DDDA27DCBA92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5" creationId="{652DE259-06C8-8041-A357-7061A0486E41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6" creationId="{BA009ACA-E568-7E4D-BD02-F9088E685678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7" creationId="{85D4A393-46FB-A343-93B7-876128E59639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8" creationId="{BFB99C0D-F456-984F-8CD6-34946147F829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9" creationId="{1F2E2AE8-A7A8-514B-9FE0-E57DF1A60251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20" creationId="{1598B07E-0879-B048-8F4E-EA9708613A10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21" creationId="{73CF4086-0274-FC4C-A52B-239C3A8CF1CC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22" creationId="{207C9229-A709-894D-A47D-B7BB9152B6A5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23" creationId="{7CF98CE1-01DC-9B41-98B7-D255610EFDE7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24" creationId="{44C76171-D870-4343-9B4F-9A7D5A5C84AD}"/>
          </ac:picMkLst>
        </pc:picChg>
      </pc:sldChg>
      <pc:sldChg chg="modSp new mod">
        <pc:chgData name="Sajeth Jonathan S. W. it18071412" userId="f1d0ed07-5906-413d-89f8-1b7eb73df341" providerId="ADAL" clId="{1BB0F7E9-F8FD-7847-AA2F-2927EC917BB1}" dt="2021-03-10T06:42:33.619" v="6172" actId="20577"/>
        <pc:sldMkLst>
          <pc:docMk/>
          <pc:sldMk cId="2858803803" sldId="387"/>
        </pc:sldMkLst>
        <pc:spChg chg="mod">
          <ac:chgData name="Sajeth Jonathan S. W. it18071412" userId="f1d0ed07-5906-413d-89f8-1b7eb73df341" providerId="ADAL" clId="{1BB0F7E9-F8FD-7847-AA2F-2927EC917BB1}" dt="2021-03-10T06:42:33.619" v="6172" actId="20577"/>
          <ac:spMkLst>
            <pc:docMk/>
            <pc:sldMk cId="2858803803" sldId="387"/>
            <ac:spMk id="2" creationId="{15072A6F-72C4-054E-80DF-EED8A8CB9638}"/>
          </ac:spMkLst>
        </pc:spChg>
      </pc:sldChg>
      <pc:sldChg chg="modSp add mod ord">
        <pc:chgData name="Sajeth Jonathan S. W. it18071412" userId="f1d0ed07-5906-413d-89f8-1b7eb73df341" providerId="ADAL" clId="{1BB0F7E9-F8FD-7847-AA2F-2927EC917BB1}" dt="2021-03-10T06:55:44.685" v="6354" actId="1076"/>
        <pc:sldMkLst>
          <pc:docMk/>
          <pc:sldMk cId="1726337306" sldId="389"/>
        </pc:sldMkLst>
        <pc:spChg chg="mod">
          <ac:chgData name="Sajeth Jonathan S. W. it18071412" userId="f1d0ed07-5906-413d-89f8-1b7eb73df341" providerId="ADAL" clId="{1BB0F7E9-F8FD-7847-AA2F-2927EC917BB1}" dt="2021-03-10T06:55:44.685" v="6354" actId="1076"/>
          <ac:spMkLst>
            <pc:docMk/>
            <pc:sldMk cId="1726337306" sldId="389"/>
            <ac:spMk id="3" creationId="{8AC8F966-4DD3-4B0D-94F4-8AADD9FFAA82}"/>
          </ac:spMkLst>
        </pc:spChg>
        <pc:spChg chg="mod">
          <ac:chgData name="Sajeth Jonathan S. W. it18071412" userId="f1d0ed07-5906-413d-89f8-1b7eb73df341" providerId="ADAL" clId="{1BB0F7E9-F8FD-7847-AA2F-2927EC917BB1}" dt="2021-03-10T06:54:08.986" v="6235" actId="20577"/>
          <ac:spMkLst>
            <pc:docMk/>
            <pc:sldMk cId="1726337306" sldId="389"/>
            <ac:spMk id="3515" creationId="{00000000-0000-0000-0000-000000000000}"/>
          </ac:spMkLst>
        </pc:spChg>
        <pc:grpChg chg="mod">
          <ac:chgData name="Sajeth Jonathan S. W. it18071412" userId="f1d0ed07-5906-413d-89f8-1b7eb73df341" providerId="ADAL" clId="{1BB0F7E9-F8FD-7847-AA2F-2927EC917BB1}" dt="2021-03-10T06:54:13.602" v="6237" actId="1076"/>
          <ac:grpSpMkLst>
            <pc:docMk/>
            <pc:sldMk cId="1726337306" sldId="389"/>
            <ac:grpSpMk id="3516" creationId="{00000000-0000-0000-0000-000000000000}"/>
          </ac:grpSpMkLst>
        </pc:grpChg>
      </pc:sldChg>
      <pc:sldChg chg="addSp delSp modSp add mod">
        <pc:chgData name="Sajeth Jonathan S. W. it18071412" userId="f1d0ed07-5906-413d-89f8-1b7eb73df341" providerId="ADAL" clId="{1BB0F7E9-F8FD-7847-AA2F-2927EC917BB1}" dt="2021-03-10T07:28:43.023" v="6625" actId="20577"/>
        <pc:sldMkLst>
          <pc:docMk/>
          <pc:sldMk cId="1623786387" sldId="394"/>
        </pc:sldMkLst>
        <pc:spChg chg="del mod">
          <ac:chgData name="Sajeth Jonathan S. W. it18071412" userId="f1d0ed07-5906-413d-89f8-1b7eb73df341" providerId="ADAL" clId="{1BB0F7E9-F8FD-7847-AA2F-2927EC917BB1}" dt="2021-03-10T07:28:22.829" v="6617" actId="478"/>
          <ac:spMkLst>
            <pc:docMk/>
            <pc:sldMk cId="1623786387" sldId="394"/>
            <ac:spMk id="3" creationId="{E2BCB207-7712-0C45-83A2-1E88F41D2C07}"/>
          </ac:spMkLst>
        </pc:spChg>
        <pc:spChg chg="del mod">
          <ac:chgData name="Sajeth Jonathan S. W. it18071412" userId="f1d0ed07-5906-413d-89f8-1b7eb73df341" providerId="ADAL" clId="{1BB0F7E9-F8FD-7847-AA2F-2927EC917BB1}" dt="2021-03-10T07:26:07.979" v="6531"/>
          <ac:spMkLst>
            <pc:docMk/>
            <pc:sldMk cId="1623786387" sldId="394"/>
            <ac:spMk id="4" creationId="{BB7DC9FC-0128-FF4A-A09A-5A99660B0BFF}"/>
          </ac:spMkLst>
        </pc:spChg>
        <pc:spChg chg="del mod">
          <ac:chgData name="Sajeth Jonathan S. W. it18071412" userId="f1d0ed07-5906-413d-89f8-1b7eb73df341" providerId="ADAL" clId="{1BB0F7E9-F8FD-7847-AA2F-2927EC917BB1}" dt="2021-03-10T07:26:06.182" v="6527"/>
          <ac:spMkLst>
            <pc:docMk/>
            <pc:sldMk cId="1623786387" sldId="394"/>
            <ac:spMk id="5" creationId="{D0C3DBD9-3E7F-B045-8A4F-B9CD089014AB}"/>
          </ac:spMkLst>
        </pc:spChg>
        <pc:spChg chg="add del mod">
          <ac:chgData name="Sajeth Jonathan S. W. it18071412" userId="f1d0ed07-5906-413d-89f8-1b7eb73df341" providerId="ADAL" clId="{1BB0F7E9-F8FD-7847-AA2F-2927EC917BB1}" dt="2021-03-10T07:27:59.715" v="6612"/>
          <ac:spMkLst>
            <pc:docMk/>
            <pc:sldMk cId="1623786387" sldId="394"/>
            <ac:spMk id="9" creationId="{1159C9F1-CFBC-7646-AAEA-87DC8264D47B}"/>
          </ac:spMkLst>
        </pc:spChg>
        <pc:spChg chg="add del mod">
          <ac:chgData name="Sajeth Jonathan S. W. it18071412" userId="f1d0ed07-5906-413d-89f8-1b7eb73df341" providerId="ADAL" clId="{1BB0F7E9-F8FD-7847-AA2F-2927EC917BB1}" dt="2021-03-10T07:27:59.561" v="6610"/>
          <ac:spMkLst>
            <pc:docMk/>
            <pc:sldMk cId="1623786387" sldId="394"/>
            <ac:spMk id="10" creationId="{43A2D197-D08A-F647-A0FD-7226F6CAE859}"/>
          </ac:spMkLst>
        </pc:spChg>
        <pc:spChg chg="add mod">
          <ac:chgData name="Sajeth Jonathan S. W. it18071412" userId="f1d0ed07-5906-413d-89f8-1b7eb73df341" providerId="ADAL" clId="{1BB0F7E9-F8FD-7847-AA2F-2927EC917BB1}" dt="2021-03-10T07:26:25.678" v="6576" actId="113"/>
          <ac:spMkLst>
            <pc:docMk/>
            <pc:sldMk cId="1623786387" sldId="394"/>
            <ac:spMk id="11" creationId="{904D270C-7BB7-9849-AA3E-8BD920186E9D}"/>
          </ac:spMkLst>
        </pc:spChg>
        <pc:spChg chg="add mod">
          <ac:chgData name="Sajeth Jonathan S. W. it18071412" userId="f1d0ed07-5906-413d-89f8-1b7eb73df341" providerId="ADAL" clId="{1BB0F7E9-F8FD-7847-AA2F-2927EC917BB1}" dt="2021-03-10T07:28:43.023" v="6625" actId="20577"/>
          <ac:spMkLst>
            <pc:docMk/>
            <pc:sldMk cId="1623786387" sldId="394"/>
            <ac:spMk id="13" creationId="{A188C172-8814-674B-83FA-4A101AE0AD47}"/>
          </ac:spMkLst>
        </pc:spChg>
        <pc:picChg chg="add mod">
          <ac:chgData name="Sajeth Jonathan S. W. it18071412" userId="f1d0ed07-5906-413d-89f8-1b7eb73df341" providerId="ADAL" clId="{1BB0F7E9-F8FD-7847-AA2F-2927EC917BB1}" dt="2021-03-10T07:28:33.069" v="6620" actId="1076"/>
          <ac:picMkLst>
            <pc:docMk/>
            <pc:sldMk cId="1623786387" sldId="394"/>
            <ac:picMk id="12" creationId="{22BB7E8E-A1FD-1442-8A6D-9985A35FF6CF}"/>
          </ac:picMkLst>
        </pc:picChg>
      </pc:sldChg>
      <pc:sldChg chg="addSp modSp new del mod">
        <pc:chgData name="Sajeth Jonathan S. W. it18071412" userId="f1d0ed07-5906-413d-89f8-1b7eb73df341" providerId="ADAL" clId="{1BB0F7E9-F8FD-7847-AA2F-2927EC917BB1}" dt="2021-03-24T03:03:56.194" v="6693" actId="2696"/>
        <pc:sldMkLst>
          <pc:docMk/>
          <pc:sldMk cId="1290899029" sldId="395"/>
        </pc:sldMkLst>
        <pc:graphicFrameChg chg="add mod">
          <ac:chgData name="Sajeth Jonathan S. W. it18071412" userId="f1d0ed07-5906-413d-89f8-1b7eb73df341" providerId="ADAL" clId="{1BB0F7E9-F8FD-7847-AA2F-2927EC917BB1}" dt="2021-03-23T12:29:19.104" v="6692" actId="1076"/>
          <ac:graphicFrameMkLst>
            <pc:docMk/>
            <pc:sldMk cId="1290899029" sldId="395"/>
            <ac:graphicFrameMk id="2" creationId="{EC5ACDA2-4ACC-3344-BE50-5749C0CCAFF2}"/>
          </ac:graphicFrameMkLst>
        </pc:graphicFrameChg>
      </pc:sldChg>
      <pc:sldMasterChg chg="delSldLayout">
        <pc:chgData name="Sajeth Jonathan S. W. it18071412" userId="f1d0ed07-5906-413d-89f8-1b7eb73df341" providerId="ADAL" clId="{1BB0F7E9-F8FD-7847-AA2F-2927EC917BB1}" dt="2021-03-24T03:03:56.194" v="6693" actId="2696"/>
        <pc:sldMasterMkLst>
          <pc:docMk/>
          <pc:sldMasterMk cId="0" sldId="2147483680"/>
        </pc:sldMasterMkLst>
        <pc:sldLayoutChg chg="del">
          <pc:chgData name="Sajeth Jonathan S. W. it18071412" userId="f1d0ed07-5906-413d-89f8-1b7eb73df341" providerId="ADAL" clId="{1BB0F7E9-F8FD-7847-AA2F-2927EC917BB1}" dt="2021-03-10T06:37:28.567" v="6059" actId="2696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Sajeth Jonathan S. W. it18071412" userId="f1d0ed07-5906-413d-89f8-1b7eb73df341" providerId="ADAL" clId="{1BB0F7E9-F8FD-7847-AA2F-2927EC917BB1}" dt="2021-03-08T22:30:12.741" v="1154" actId="2696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Sajeth Jonathan S. W. it18071412" userId="f1d0ed07-5906-413d-89f8-1b7eb73df341" providerId="ADAL" clId="{1BB0F7E9-F8FD-7847-AA2F-2927EC917BB1}" dt="2021-03-24T03:03:56.194" v="6693" actId="2696"/>
          <pc:sldLayoutMkLst>
            <pc:docMk/>
            <pc:sldMasterMk cId="0" sldId="2147483680"/>
            <pc:sldLayoutMk cId="0" sldId="2147483658"/>
          </pc:sldLayoutMkLst>
        </pc:sldLayoutChg>
        <pc:sldLayoutChg chg="del">
          <pc:chgData name="Sajeth Jonathan S. W. it18071412" userId="f1d0ed07-5906-413d-89f8-1b7eb73df341" providerId="ADAL" clId="{1BB0F7E9-F8FD-7847-AA2F-2927EC917BB1}" dt="2021-03-10T07:03:15.772" v="6485" actId="2696"/>
          <pc:sldLayoutMkLst>
            <pc:docMk/>
            <pc:sldMasterMk cId="0" sldId="2147483680"/>
            <pc:sldLayoutMk cId="0" sldId="2147483659"/>
          </pc:sldLayoutMkLst>
        </pc:sldLayoutChg>
      </pc:sldMasterChg>
    </pc:docChg>
  </pc:docChgLst>
  <pc:docChgLst>
    <pc:chgData name="Sajeth Jonathan S. W. it18071412" userId="S::it18071412@my.sliit.lk::f1d0ed07-5906-413d-89f8-1b7eb73df341" providerId="AD" clId="Web-{2E3B2816-7DD7-42B3-1A8B-825432430E1E}"/>
    <pc:docChg chg="addSld delSld modSld sldOrd">
      <pc:chgData name="Sajeth Jonathan S. W. it18071412" userId="S::it18071412@my.sliit.lk::f1d0ed07-5906-413d-89f8-1b7eb73df341" providerId="AD" clId="Web-{2E3B2816-7DD7-42B3-1A8B-825432430E1E}" dt="2021-07-07T08:16:25.593" v="718" actId="20577"/>
      <pc:docMkLst>
        <pc:docMk/>
      </pc:docMkLst>
      <pc:sldChg chg="modSp">
        <pc:chgData name="Sajeth Jonathan S. W. it18071412" userId="S::it18071412@my.sliit.lk::f1d0ed07-5906-413d-89f8-1b7eb73df341" providerId="AD" clId="Web-{2E3B2816-7DD7-42B3-1A8B-825432430E1E}" dt="2021-07-07T08:08:07.674" v="525" actId="20577"/>
        <pc:sldMkLst>
          <pc:docMk/>
          <pc:sldMk cId="0" sldId="283"/>
        </pc:sldMkLst>
        <pc:spChg chg="mod">
          <ac:chgData name="Sajeth Jonathan S. W. it18071412" userId="S::it18071412@my.sliit.lk::f1d0ed07-5906-413d-89f8-1b7eb73df341" providerId="AD" clId="Web-{2E3B2816-7DD7-42B3-1A8B-825432430E1E}" dt="2021-07-07T08:08:07.674" v="525" actId="20577"/>
          <ac:spMkLst>
            <pc:docMk/>
            <pc:sldMk cId="0" sldId="283"/>
            <ac:spMk id="3" creationId="{8AC8F966-4DD3-4B0D-94F4-8AADD9FFAA82}"/>
          </ac:spMkLst>
        </pc:spChg>
        <pc:grpChg chg="mod">
          <ac:chgData name="Sajeth Jonathan S. W. it18071412" userId="S::it18071412@my.sliit.lk::f1d0ed07-5906-413d-89f8-1b7eb73df341" providerId="AD" clId="Web-{2E3B2816-7DD7-42B3-1A8B-825432430E1E}" dt="2021-07-07T08:07:40.361" v="518" actId="1076"/>
          <ac:grpSpMkLst>
            <pc:docMk/>
            <pc:sldMk cId="0" sldId="283"/>
            <ac:grpSpMk id="3516" creationId="{00000000-0000-0000-0000-000000000000}"/>
          </ac:grpSpMkLst>
        </pc:grpChg>
      </pc:sldChg>
      <pc:sldChg chg="modSp">
        <pc:chgData name="Sajeth Jonathan S. W. it18071412" userId="S::it18071412@my.sliit.lk::f1d0ed07-5906-413d-89f8-1b7eb73df341" providerId="AD" clId="Web-{2E3B2816-7DD7-42B3-1A8B-825432430E1E}" dt="2021-07-07T05:21:06.143" v="3" actId="1076"/>
        <pc:sldMkLst>
          <pc:docMk/>
          <pc:sldMk cId="2413221084" sldId="305"/>
        </pc:sldMkLst>
        <pc:spChg chg="mod">
          <ac:chgData name="Sajeth Jonathan S. W. it18071412" userId="S::it18071412@my.sliit.lk::f1d0ed07-5906-413d-89f8-1b7eb73df341" providerId="AD" clId="Web-{2E3B2816-7DD7-42B3-1A8B-825432430E1E}" dt="2021-07-07T05:21:06.143" v="3" actId="1076"/>
          <ac:spMkLst>
            <pc:docMk/>
            <pc:sldMk cId="2413221084" sldId="305"/>
            <ac:spMk id="4" creationId="{4E85B4EE-75F6-F047-82EC-D7814A4B0E44}"/>
          </ac:spMkLst>
        </pc:spChg>
      </pc:sldChg>
      <pc:sldChg chg="del">
        <pc:chgData name="Sajeth Jonathan S. W. it18071412" userId="S::it18071412@my.sliit.lk::f1d0ed07-5906-413d-89f8-1b7eb73df341" providerId="AD" clId="Web-{2E3B2816-7DD7-42B3-1A8B-825432430E1E}" dt="2021-07-07T07:46:06.110" v="399"/>
        <pc:sldMkLst>
          <pc:docMk/>
          <pc:sldMk cId="49316584" sldId="312"/>
        </pc:sldMkLst>
      </pc:sldChg>
      <pc:sldChg chg="del">
        <pc:chgData name="Sajeth Jonathan S. W. it18071412" userId="S::it18071412@my.sliit.lk::f1d0ed07-5906-413d-89f8-1b7eb73df341" providerId="AD" clId="Web-{2E3B2816-7DD7-42B3-1A8B-825432430E1E}" dt="2021-07-07T07:46:01.157" v="398"/>
        <pc:sldMkLst>
          <pc:docMk/>
          <pc:sldMk cId="1914498509" sldId="314"/>
        </pc:sldMkLst>
      </pc:sldChg>
      <pc:sldChg chg="del">
        <pc:chgData name="Sajeth Jonathan S. W. it18071412" userId="S::it18071412@my.sliit.lk::f1d0ed07-5906-413d-89f8-1b7eb73df341" providerId="AD" clId="Web-{2E3B2816-7DD7-42B3-1A8B-825432430E1E}" dt="2021-07-07T05:30:59.593" v="9"/>
        <pc:sldMkLst>
          <pc:docMk/>
          <pc:sldMk cId="3160565067" sldId="315"/>
        </pc:sldMkLst>
      </pc:sldChg>
      <pc:sldChg chg="del">
        <pc:chgData name="Sajeth Jonathan S. W. it18071412" userId="S::it18071412@my.sliit.lk::f1d0ed07-5906-413d-89f8-1b7eb73df341" providerId="AD" clId="Web-{2E3B2816-7DD7-42B3-1A8B-825432430E1E}" dt="2021-07-07T05:30:55.202" v="7"/>
        <pc:sldMkLst>
          <pc:docMk/>
          <pc:sldMk cId="2096281933" sldId="316"/>
        </pc:sldMkLst>
      </pc:sldChg>
      <pc:sldChg chg="del">
        <pc:chgData name="Sajeth Jonathan S. W. it18071412" userId="S::it18071412@my.sliit.lk::f1d0ed07-5906-413d-89f8-1b7eb73df341" providerId="AD" clId="Web-{2E3B2816-7DD7-42B3-1A8B-825432430E1E}" dt="2021-07-07T05:33:06.064" v="12"/>
        <pc:sldMkLst>
          <pc:docMk/>
          <pc:sldMk cId="1579398885" sldId="323"/>
        </pc:sldMkLst>
      </pc:sldChg>
      <pc:sldChg chg="del">
        <pc:chgData name="Sajeth Jonathan S. W. it18071412" userId="S::it18071412@my.sliit.lk::f1d0ed07-5906-413d-89f8-1b7eb73df341" providerId="AD" clId="Web-{2E3B2816-7DD7-42B3-1A8B-825432430E1E}" dt="2021-07-07T05:30:09.701" v="5"/>
        <pc:sldMkLst>
          <pc:docMk/>
          <pc:sldMk cId="880412462" sldId="324"/>
        </pc:sldMkLst>
      </pc:sldChg>
      <pc:sldChg chg="modSp">
        <pc:chgData name="Sajeth Jonathan S. W. it18071412" userId="S::it18071412@my.sliit.lk::f1d0ed07-5906-413d-89f8-1b7eb73df341" providerId="AD" clId="Web-{2E3B2816-7DD7-42B3-1A8B-825432430E1E}" dt="2021-07-07T05:34:39.910" v="24" actId="20577"/>
        <pc:sldMkLst>
          <pc:docMk/>
          <pc:sldMk cId="1979128291" sldId="377"/>
        </pc:sldMkLst>
        <pc:spChg chg="mod">
          <ac:chgData name="Sajeth Jonathan S. W. it18071412" userId="S::it18071412@my.sliit.lk::f1d0ed07-5906-413d-89f8-1b7eb73df341" providerId="AD" clId="Web-{2E3B2816-7DD7-42B3-1A8B-825432430E1E}" dt="2021-07-07T05:34:39.910" v="24" actId="20577"/>
          <ac:spMkLst>
            <pc:docMk/>
            <pc:sldMk cId="1979128291" sldId="377"/>
            <ac:spMk id="3" creationId="{E2BCB207-7712-0C45-83A2-1E88F41D2C07}"/>
          </ac:spMkLst>
        </pc:spChg>
      </pc:sldChg>
      <pc:sldChg chg="del">
        <pc:chgData name="Sajeth Jonathan S. W. it18071412" userId="S::it18071412@my.sliit.lk::f1d0ed07-5906-413d-89f8-1b7eb73df341" providerId="AD" clId="Web-{2E3B2816-7DD7-42B3-1A8B-825432430E1E}" dt="2021-07-07T05:31:01.984" v="10"/>
        <pc:sldMkLst>
          <pc:docMk/>
          <pc:sldMk cId="1619892206" sldId="383"/>
        </pc:sldMkLst>
      </pc:sldChg>
      <pc:sldChg chg="del">
        <pc:chgData name="Sajeth Jonathan S. W. it18071412" userId="S::it18071412@my.sliit.lk::f1d0ed07-5906-413d-89f8-1b7eb73df341" providerId="AD" clId="Web-{2E3B2816-7DD7-42B3-1A8B-825432430E1E}" dt="2021-07-07T05:30:53.593" v="6"/>
        <pc:sldMkLst>
          <pc:docMk/>
          <pc:sldMk cId="453560178" sldId="384"/>
        </pc:sldMkLst>
      </pc:sldChg>
      <pc:sldChg chg="del">
        <pc:chgData name="Sajeth Jonathan S. W. it18071412" userId="S::it18071412@my.sliit.lk::f1d0ed07-5906-413d-89f8-1b7eb73df341" providerId="AD" clId="Web-{2E3B2816-7DD7-42B3-1A8B-825432430E1E}" dt="2021-07-07T05:29:41.310" v="4"/>
        <pc:sldMkLst>
          <pc:docMk/>
          <pc:sldMk cId="3156460773" sldId="386"/>
        </pc:sldMkLst>
      </pc:sldChg>
      <pc:sldChg chg="del">
        <pc:chgData name="Sajeth Jonathan S. W. it18071412" userId="S::it18071412@my.sliit.lk::f1d0ed07-5906-413d-89f8-1b7eb73df341" providerId="AD" clId="Web-{2E3B2816-7DD7-42B3-1A8B-825432430E1E}" dt="2021-07-07T05:30:56.624" v="8"/>
        <pc:sldMkLst>
          <pc:docMk/>
          <pc:sldMk cId="2858803803" sldId="387"/>
        </pc:sldMkLst>
      </pc:sldChg>
      <pc:sldChg chg="add del">
        <pc:chgData name="Sajeth Jonathan S. W. it18071412" userId="S::it18071412@my.sliit.lk::f1d0ed07-5906-413d-89f8-1b7eb73df341" providerId="AD" clId="Web-{2E3B2816-7DD7-42B3-1A8B-825432430E1E}" dt="2021-07-07T08:07:17.611" v="515"/>
        <pc:sldMkLst>
          <pc:docMk/>
          <pc:sldMk cId="1726337306" sldId="389"/>
        </pc:sldMkLst>
      </pc:sldChg>
      <pc:sldChg chg="del">
        <pc:chgData name="Sajeth Jonathan S. W. it18071412" userId="S::it18071412@my.sliit.lk::f1d0ed07-5906-413d-89f8-1b7eb73df341" providerId="AD" clId="Web-{2E3B2816-7DD7-42B3-1A8B-825432430E1E}" dt="2021-07-07T08:05:20.545" v="483"/>
        <pc:sldMkLst>
          <pc:docMk/>
          <pc:sldMk cId="1044512376" sldId="393"/>
        </pc:sldMkLst>
      </pc:sldChg>
      <pc:sldChg chg="ord">
        <pc:chgData name="Sajeth Jonathan S. W. it18071412" userId="S::it18071412@my.sliit.lk::f1d0ed07-5906-413d-89f8-1b7eb73df341" providerId="AD" clId="Web-{2E3B2816-7DD7-42B3-1A8B-825432430E1E}" dt="2021-07-07T05:32:58.580" v="11"/>
        <pc:sldMkLst>
          <pc:docMk/>
          <pc:sldMk cId="1623786387" sldId="394"/>
        </pc:sldMkLst>
      </pc:sldChg>
      <pc:sldChg chg="modSp new">
        <pc:chgData name="Sajeth Jonathan S. W. it18071412" userId="S::it18071412@my.sliit.lk::f1d0ed07-5906-413d-89f8-1b7eb73df341" providerId="AD" clId="Web-{2E3B2816-7DD7-42B3-1A8B-825432430E1E}" dt="2021-07-07T05:40:45.918" v="115" actId="20577"/>
        <pc:sldMkLst>
          <pc:docMk/>
          <pc:sldMk cId="174973184" sldId="411"/>
        </pc:sldMkLst>
        <pc:spChg chg="mod">
          <ac:chgData name="Sajeth Jonathan S. W. it18071412" userId="S::it18071412@my.sliit.lk::f1d0ed07-5906-413d-89f8-1b7eb73df341" providerId="AD" clId="Web-{2E3B2816-7DD7-42B3-1A8B-825432430E1E}" dt="2021-07-07T05:40:45.918" v="115" actId="20577"/>
          <ac:spMkLst>
            <pc:docMk/>
            <pc:sldMk cId="174973184" sldId="411"/>
            <ac:spMk id="2" creationId="{187559CD-0185-4A88-9FFA-F72D33C1C148}"/>
          </ac:spMkLst>
        </pc:spChg>
        <pc:spChg chg="mod">
          <ac:chgData name="Sajeth Jonathan S. W. it18071412" userId="S::it18071412@my.sliit.lk::f1d0ed07-5906-413d-89f8-1b7eb73df341" providerId="AD" clId="Web-{2E3B2816-7DD7-42B3-1A8B-825432430E1E}" dt="2021-07-07T05:39:25.791" v="74" actId="14100"/>
          <ac:spMkLst>
            <pc:docMk/>
            <pc:sldMk cId="174973184" sldId="411"/>
            <ac:spMk id="3" creationId="{642172E1-9291-4B4B-9F2F-A4D3F1A1EEB1}"/>
          </ac:spMkLst>
        </pc:spChg>
      </pc:sldChg>
      <pc:sldChg chg="modSp new del">
        <pc:chgData name="Sajeth Jonathan S. W. it18071412" userId="S::it18071412@my.sliit.lk::f1d0ed07-5906-413d-89f8-1b7eb73df341" providerId="AD" clId="Web-{2E3B2816-7DD7-42B3-1A8B-825432430E1E}" dt="2021-07-07T05:38:57.556" v="50"/>
        <pc:sldMkLst>
          <pc:docMk/>
          <pc:sldMk cId="3169245291" sldId="411"/>
        </pc:sldMkLst>
        <pc:spChg chg="mod">
          <ac:chgData name="Sajeth Jonathan S. W. it18071412" userId="S::it18071412@my.sliit.lk::f1d0ed07-5906-413d-89f8-1b7eb73df341" providerId="AD" clId="Web-{2E3B2816-7DD7-42B3-1A8B-825432430E1E}" dt="2021-07-07T05:38:53.759" v="49" actId="20577"/>
          <ac:spMkLst>
            <pc:docMk/>
            <pc:sldMk cId="3169245291" sldId="411"/>
            <ac:spMk id="2" creationId="{16EDE019-A61A-43F0-8AEE-54A260250FAA}"/>
          </ac:spMkLst>
        </pc:spChg>
      </pc:sldChg>
      <pc:sldChg chg="addSp delSp modSp new">
        <pc:chgData name="Sajeth Jonathan S. W. it18071412" userId="S::it18071412@my.sliit.lk::f1d0ed07-5906-413d-89f8-1b7eb73df341" providerId="AD" clId="Web-{2E3B2816-7DD7-42B3-1A8B-825432430E1E}" dt="2021-07-07T06:27:13.880" v="219"/>
        <pc:sldMkLst>
          <pc:docMk/>
          <pc:sldMk cId="3729289643" sldId="414"/>
        </pc:sldMkLst>
        <pc:spChg chg="mod">
          <ac:chgData name="Sajeth Jonathan S. W. it18071412" userId="S::it18071412@my.sliit.lk::f1d0ed07-5906-413d-89f8-1b7eb73df341" providerId="AD" clId="Web-{2E3B2816-7DD7-42B3-1A8B-825432430E1E}" dt="2021-07-07T06:26:52.598" v="218" actId="20577"/>
          <ac:spMkLst>
            <pc:docMk/>
            <pc:sldMk cId="3729289643" sldId="414"/>
            <ac:spMk id="2" creationId="{352BBE0E-4200-4900-8B65-675DFF1FF31A}"/>
          </ac:spMkLst>
        </pc:spChg>
        <pc:spChg chg="add del mod">
          <ac:chgData name="Sajeth Jonathan S. W. it18071412" userId="S::it18071412@my.sliit.lk::f1d0ed07-5906-413d-89f8-1b7eb73df341" providerId="AD" clId="Web-{2E3B2816-7DD7-42B3-1A8B-825432430E1E}" dt="2021-07-07T06:23:24.297" v="205" actId="20577"/>
          <ac:spMkLst>
            <pc:docMk/>
            <pc:sldMk cId="3729289643" sldId="414"/>
            <ac:spMk id="3" creationId="{E53E80C5-E9DB-4619-AADB-A0DD524F93E6}"/>
          </ac:spMkLst>
        </pc:spChg>
        <pc:spChg chg="add del">
          <ac:chgData name="Sajeth Jonathan S. W. it18071412" userId="S::it18071412@my.sliit.lk::f1d0ed07-5906-413d-89f8-1b7eb73df341" providerId="AD" clId="Web-{2E3B2816-7DD7-42B3-1A8B-825432430E1E}" dt="2021-07-07T06:27:13.880" v="219"/>
          <ac:spMkLst>
            <pc:docMk/>
            <pc:sldMk cId="3729289643" sldId="414"/>
            <ac:spMk id="5" creationId="{92F5E9C2-DD40-47DC-A958-5A836DF389EF}"/>
          </ac:spMkLst>
        </pc:spChg>
        <pc:picChg chg="add mod">
          <ac:chgData name="Sajeth Jonathan S. W. it18071412" userId="S::it18071412@my.sliit.lk::f1d0ed07-5906-413d-89f8-1b7eb73df341" providerId="AD" clId="Web-{2E3B2816-7DD7-42B3-1A8B-825432430E1E}" dt="2021-07-07T06:20:15.261" v="124" actId="1076"/>
          <ac:picMkLst>
            <pc:docMk/>
            <pc:sldMk cId="3729289643" sldId="414"/>
            <ac:picMk id="4" creationId="{DD38CC72-7EA8-4779-994E-366575CF1356}"/>
          </ac:picMkLst>
        </pc:picChg>
      </pc:sldChg>
      <pc:sldChg chg="add del replId">
        <pc:chgData name="Sajeth Jonathan S. W. it18071412" userId="S::it18071412@my.sliit.lk::f1d0ed07-5906-413d-89f8-1b7eb73df341" providerId="AD" clId="Web-{2E3B2816-7DD7-42B3-1A8B-825432430E1E}" dt="2021-07-07T05:43:50.532" v="117"/>
        <pc:sldMkLst>
          <pc:docMk/>
          <pc:sldMk cId="4073449190" sldId="414"/>
        </pc:sldMkLst>
      </pc:sldChg>
      <pc:sldChg chg="modSp">
        <pc:chgData name="Sajeth Jonathan S. W. it18071412" userId="S::it18071412@my.sliit.lk::f1d0ed07-5906-413d-89f8-1b7eb73df341" providerId="AD" clId="Web-{2E3B2816-7DD7-42B3-1A8B-825432430E1E}" dt="2021-07-07T08:12:11.727" v="618" actId="1076"/>
        <pc:sldMkLst>
          <pc:docMk/>
          <pc:sldMk cId="160418692" sldId="420"/>
        </pc:sldMkLst>
        <pc:picChg chg="mod">
          <ac:chgData name="Sajeth Jonathan S. W. it18071412" userId="S::it18071412@my.sliit.lk::f1d0ed07-5906-413d-89f8-1b7eb73df341" providerId="AD" clId="Web-{2E3B2816-7DD7-42B3-1A8B-825432430E1E}" dt="2021-07-07T08:12:11.727" v="618" actId="1076"/>
          <ac:picMkLst>
            <pc:docMk/>
            <pc:sldMk cId="160418692" sldId="420"/>
            <ac:picMk id="14" creationId="{31D1C536-A8EC-48E7-989B-549BCA4C6F73}"/>
          </ac:picMkLst>
        </pc:picChg>
      </pc:sldChg>
      <pc:sldChg chg="addSp delSp modSp add replId">
        <pc:chgData name="Sajeth Jonathan S. W. it18071412" userId="S::it18071412@my.sliit.lk::f1d0ed07-5906-413d-89f8-1b7eb73df341" providerId="AD" clId="Web-{2E3B2816-7DD7-42B3-1A8B-825432430E1E}" dt="2021-07-07T06:40:46.632" v="388"/>
        <pc:sldMkLst>
          <pc:docMk/>
          <pc:sldMk cId="2588569098" sldId="421"/>
        </pc:sldMkLst>
        <pc:spChg chg="mod">
          <ac:chgData name="Sajeth Jonathan S. W. it18071412" userId="S::it18071412@my.sliit.lk::f1d0ed07-5906-413d-89f8-1b7eb73df341" providerId="AD" clId="Web-{2E3B2816-7DD7-42B3-1A8B-825432430E1E}" dt="2021-07-07T06:27:24.646" v="229" actId="20577"/>
          <ac:spMkLst>
            <pc:docMk/>
            <pc:sldMk cId="2588569098" sldId="421"/>
            <ac:spMk id="2" creationId="{352BBE0E-4200-4900-8B65-675DFF1FF31A}"/>
          </ac:spMkLst>
        </pc:spChg>
        <pc:spChg chg="del mod">
          <ac:chgData name="Sajeth Jonathan S. W. it18071412" userId="S::it18071412@my.sliit.lk::f1d0ed07-5906-413d-89f8-1b7eb73df341" providerId="AD" clId="Web-{2E3B2816-7DD7-42B3-1A8B-825432430E1E}" dt="2021-07-07T06:30:06.431" v="281"/>
          <ac:spMkLst>
            <pc:docMk/>
            <pc:sldMk cId="2588569098" sldId="421"/>
            <ac:spMk id="3" creationId="{E53E80C5-E9DB-4619-AADB-A0DD524F93E6}"/>
          </ac:spMkLst>
        </pc:spChg>
        <pc:spChg chg="add mod">
          <ac:chgData name="Sajeth Jonathan S. W. it18071412" userId="S::it18071412@my.sliit.lk::f1d0ed07-5906-413d-89f8-1b7eb73df341" providerId="AD" clId="Web-{2E3B2816-7DD7-42B3-1A8B-825432430E1E}" dt="2021-07-07T06:31:50.558" v="289" actId="1076"/>
          <ac:spMkLst>
            <pc:docMk/>
            <pc:sldMk cId="2588569098" sldId="421"/>
            <ac:spMk id="5" creationId="{BE48405F-2991-4ADA-8E98-B4832D630C8E}"/>
          </ac:spMkLst>
        </pc:spChg>
        <pc:spChg chg="add mod">
          <ac:chgData name="Sajeth Jonathan S. W. it18071412" userId="S::it18071412@my.sliit.lk::f1d0ed07-5906-413d-89f8-1b7eb73df341" providerId="AD" clId="Web-{2E3B2816-7DD7-42B3-1A8B-825432430E1E}" dt="2021-07-07T06:30:15.134" v="283" actId="1076"/>
          <ac:spMkLst>
            <pc:docMk/>
            <pc:sldMk cId="2588569098" sldId="421"/>
            <ac:spMk id="6" creationId="{1A20730F-3201-4D5B-A8BC-2B59D94EC901}"/>
          </ac:spMkLst>
        </pc:spChg>
        <pc:spChg chg="add mod">
          <ac:chgData name="Sajeth Jonathan S. W. it18071412" userId="S::it18071412@my.sliit.lk::f1d0ed07-5906-413d-89f8-1b7eb73df341" providerId="AD" clId="Web-{2E3B2816-7DD7-42B3-1A8B-825432430E1E}" dt="2021-07-07T06:30:15.149" v="284" actId="1076"/>
          <ac:spMkLst>
            <pc:docMk/>
            <pc:sldMk cId="2588569098" sldId="421"/>
            <ac:spMk id="7" creationId="{E4EAB44D-DE6F-4FDA-87C2-C5A7F2FA27B4}"/>
          </ac:spMkLst>
        </pc:spChg>
        <pc:spChg chg="add mod">
          <ac:chgData name="Sajeth Jonathan S. W. it18071412" userId="S::it18071412@my.sliit.lk::f1d0ed07-5906-413d-89f8-1b7eb73df341" providerId="AD" clId="Web-{2E3B2816-7DD7-42B3-1A8B-825432430E1E}" dt="2021-07-07T06:30:15.149" v="285" actId="1076"/>
          <ac:spMkLst>
            <pc:docMk/>
            <pc:sldMk cId="2588569098" sldId="421"/>
            <ac:spMk id="9" creationId="{22CFAC96-F650-47D0-80BF-C70946A0BB76}"/>
          </ac:spMkLst>
        </pc:spChg>
        <pc:grpChg chg="add mod">
          <ac:chgData name="Sajeth Jonathan S. W. it18071412" userId="S::it18071412@my.sliit.lk::f1d0ed07-5906-413d-89f8-1b7eb73df341" providerId="AD" clId="Web-{2E3B2816-7DD7-42B3-1A8B-825432430E1E}" dt="2021-07-07T06:32:06.886" v="294" actId="1076"/>
          <ac:grpSpMkLst>
            <pc:docMk/>
            <pc:sldMk cId="2588569098" sldId="421"/>
            <ac:grpSpMk id="11" creationId="{D0967345-1FD4-4DB9-9871-8217017A65A3}"/>
          </ac:grpSpMkLst>
        </pc:grpChg>
        <pc:picChg chg="del">
          <ac:chgData name="Sajeth Jonathan S. W. it18071412" userId="S::it18071412@my.sliit.lk::f1d0ed07-5906-413d-89f8-1b7eb73df341" providerId="AD" clId="Web-{2E3B2816-7DD7-42B3-1A8B-825432430E1E}" dt="2021-07-07T06:27:27.177" v="230"/>
          <ac:picMkLst>
            <pc:docMk/>
            <pc:sldMk cId="2588569098" sldId="421"/>
            <ac:picMk id="4" creationId="{DD38CC72-7EA8-4779-994E-366575CF1356}"/>
          </ac:picMkLst>
        </pc:picChg>
        <pc:picChg chg="add del mod">
          <ac:chgData name="Sajeth Jonathan S. W. it18071412" userId="S::it18071412@my.sliit.lk::f1d0ed07-5906-413d-89f8-1b7eb73df341" providerId="AD" clId="Web-{2E3B2816-7DD7-42B3-1A8B-825432430E1E}" dt="2021-07-07T06:33:02.356" v="300"/>
          <ac:picMkLst>
            <pc:docMk/>
            <pc:sldMk cId="2588569098" sldId="421"/>
            <ac:picMk id="10" creationId="{E4BB3366-9C1A-471E-BC46-00ADAC84A53B}"/>
          </ac:picMkLst>
        </pc:picChg>
        <pc:picChg chg="add mod">
          <ac:chgData name="Sajeth Jonathan S. W. it18071412" userId="S::it18071412@my.sliit.lk::f1d0ed07-5906-413d-89f8-1b7eb73df341" providerId="AD" clId="Web-{2E3B2816-7DD7-42B3-1A8B-825432430E1E}" dt="2021-07-07T06:33:27.810" v="307" actId="1076"/>
          <ac:picMkLst>
            <pc:docMk/>
            <pc:sldMk cId="2588569098" sldId="421"/>
            <ac:picMk id="12" creationId="{76EEAB4F-7096-44F6-8A89-E3C3679AFAB2}"/>
          </ac:picMkLst>
        </pc:picChg>
        <pc:picChg chg="add del mod">
          <ac:chgData name="Sajeth Jonathan S. W. it18071412" userId="S::it18071412@my.sliit.lk::f1d0ed07-5906-413d-89f8-1b7eb73df341" providerId="AD" clId="Web-{2E3B2816-7DD7-42B3-1A8B-825432430E1E}" dt="2021-07-07T06:40:46.632" v="388"/>
          <ac:picMkLst>
            <pc:docMk/>
            <pc:sldMk cId="2588569098" sldId="421"/>
            <ac:picMk id="14" creationId="{03590BD3-DB72-4DBD-A00E-38369BAABCA5}"/>
          </ac:picMkLst>
        </pc:picChg>
        <pc:cxnChg chg="add del mod">
          <ac:chgData name="Sajeth Jonathan S. W. it18071412" userId="S::it18071412@my.sliit.lk::f1d0ed07-5906-413d-89f8-1b7eb73df341" providerId="AD" clId="Web-{2E3B2816-7DD7-42B3-1A8B-825432430E1E}" dt="2021-07-07T06:29:30.945" v="265"/>
          <ac:cxnSpMkLst>
            <pc:docMk/>
            <pc:sldMk cId="2588569098" sldId="421"/>
            <ac:cxnSpMk id="8" creationId="{BF53D52D-24DB-4F28-BF40-5E00FD37C687}"/>
          </ac:cxnSpMkLst>
        </pc:cxnChg>
        <pc:cxnChg chg="add mod">
          <ac:chgData name="Sajeth Jonathan S. W. it18071412" userId="S::it18071412@my.sliit.lk::f1d0ed07-5906-413d-89f8-1b7eb73df341" providerId="AD" clId="Web-{2E3B2816-7DD7-42B3-1A8B-825432430E1E}" dt="2021-07-07T06:34:17.327" v="319" actId="14100"/>
          <ac:cxnSpMkLst>
            <pc:docMk/>
            <pc:sldMk cId="2588569098" sldId="421"/>
            <ac:cxnSpMk id="13" creationId="{32F948F3-4E1D-4A13-8FFF-08B7A63D90F4}"/>
          </ac:cxnSpMkLst>
        </pc:cxnChg>
      </pc:sldChg>
      <pc:sldChg chg="addSp delSp modSp add replId">
        <pc:chgData name="Sajeth Jonathan S. W. it18071412" userId="S::it18071412@my.sliit.lk::f1d0ed07-5906-413d-89f8-1b7eb73df341" providerId="AD" clId="Web-{2E3B2816-7DD7-42B3-1A8B-825432430E1E}" dt="2021-07-07T06:41:18.039" v="392" actId="1076"/>
        <pc:sldMkLst>
          <pc:docMk/>
          <pc:sldMk cId="429131841" sldId="423"/>
        </pc:sldMkLst>
        <pc:spChg chg="mod">
          <ac:chgData name="Sajeth Jonathan S. W. it18071412" userId="S::it18071412@my.sliit.lk::f1d0ed07-5906-413d-89f8-1b7eb73df341" providerId="AD" clId="Web-{2E3B2816-7DD7-42B3-1A8B-825432430E1E}" dt="2021-07-07T06:36:59.752" v="363" actId="14100"/>
          <ac:spMkLst>
            <pc:docMk/>
            <pc:sldMk cId="429131841" sldId="423"/>
            <ac:spMk id="6" creationId="{1A20730F-3201-4D5B-A8BC-2B59D94EC901}"/>
          </ac:spMkLst>
        </pc:spChg>
        <pc:picChg chg="add mod">
          <ac:chgData name="Sajeth Jonathan S. W. it18071412" userId="S::it18071412@my.sliit.lk::f1d0ed07-5906-413d-89f8-1b7eb73df341" providerId="AD" clId="Web-{2E3B2816-7DD7-42B3-1A8B-825432430E1E}" dt="2021-07-07T06:41:18.039" v="392" actId="1076"/>
          <ac:picMkLst>
            <pc:docMk/>
            <pc:sldMk cId="429131841" sldId="423"/>
            <ac:picMk id="3" creationId="{B7CC608F-C587-4A5C-8D2E-630ABA552119}"/>
          </ac:picMkLst>
        </pc:picChg>
        <pc:picChg chg="del">
          <ac:chgData name="Sajeth Jonathan S. W. it18071412" userId="S::it18071412@my.sliit.lk::f1d0ed07-5906-413d-89f8-1b7eb73df341" providerId="AD" clId="Web-{2E3B2816-7DD7-42B3-1A8B-825432430E1E}" dt="2021-07-07T06:33:07.809" v="304"/>
          <ac:picMkLst>
            <pc:docMk/>
            <pc:sldMk cId="429131841" sldId="423"/>
            <ac:picMk id="12" creationId="{76EEAB4F-7096-44F6-8A89-E3C3679AFAB2}"/>
          </ac:picMkLst>
        </pc:picChg>
        <pc:picChg chg="add mod">
          <ac:chgData name="Sajeth Jonathan S. W. it18071412" userId="S::it18071412@my.sliit.lk::f1d0ed07-5906-413d-89f8-1b7eb73df341" providerId="AD" clId="Web-{2E3B2816-7DD7-42B3-1A8B-825432430E1E}" dt="2021-07-07T06:41:15.851" v="391" actId="1076"/>
          <ac:picMkLst>
            <pc:docMk/>
            <pc:sldMk cId="429131841" sldId="423"/>
            <ac:picMk id="13" creationId="{10609C0E-E8FD-411B-B0C6-42A6AB99919F}"/>
          </ac:picMkLst>
        </pc:picChg>
        <pc:cxnChg chg="add">
          <ac:chgData name="Sajeth Jonathan S. W. it18071412" userId="S::it18071412@my.sliit.lk::f1d0ed07-5906-413d-89f8-1b7eb73df341" providerId="AD" clId="Web-{2E3B2816-7DD7-42B3-1A8B-825432430E1E}" dt="2021-07-07T06:37:04.080" v="365"/>
          <ac:cxnSpMkLst>
            <pc:docMk/>
            <pc:sldMk cId="429131841" sldId="423"/>
            <ac:cxnSpMk id="4" creationId="{CA0BDEF4-28BF-4D71-8440-69CE6F799372}"/>
          </ac:cxnSpMkLst>
        </pc:cxnChg>
      </pc:sldChg>
      <pc:sldChg chg="addSp delSp modSp add replId">
        <pc:chgData name="Sajeth Jonathan S. W. it18071412" userId="S::it18071412@my.sliit.lk::f1d0ed07-5906-413d-89f8-1b7eb73df341" providerId="AD" clId="Web-{2E3B2816-7DD7-42B3-1A8B-825432430E1E}" dt="2021-07-07T06:36:33.376" v="357" actId="1076"/>
        <pc:sldMkLst>
          <pc:docMk/>
          <pc:sldMk cId="4200642641" sldId="424"/>
        </pc:sldMkLst>
        <pc:spChg chg="mod">
          <ac:chgData name="Sajeth Jonathan S. W. it18071412" userId="S::it18071412@my.sliit.lk::f1d0ed07-5906-413d-89f8-1b7eb73df341" providerId="AD" clId="Web-{2E3B2816-7DD7-42B3-1A8B-825432430E1E}" dt="2021-07-07T06:35:49.266" v="340" actId="20577"/>
          <ac:spMkLst>
            <pc:docMk/>
            <pc:sldMk cId="4200642641" sldId="424"/>
            <ac:spMk id="2" creationId="{352BBE0E-4200-4900-8B65-675DFF1FF31A}"/>
          </ac:spMkLst>
        </pc:spChg>
        <pc:spChg chg="add mod">
          <ac:chgData name="Sajeth Jonathan S. W. it18071412" userId="S::it18071412@my.sliit.lk::f1d0ed07-5906-413d-89f8-1b7eb73df341" providerId="AD" clId="Web-{2E3B2816-7DD7-42B3-1A8B-825432430E1E}" dt="2021-07-07T06:36:29.095" v="356" actId="1076"/>
          <ac:spMkLst>
            <pc:docMk/>
            <pc:sldMk cId="4200642641" sldId="424"/>
            <ac:spMk id="10" creationId="{47422CA9-5A78-4D5E-A390-B225B4DDBCAF}"/>
          </ac:spMkLst>
        </pc:spChg>
        <pc:spChg chg="add mod">
          <ac:chgData name="Sajeth Jonathan S. W. it18071412" userId="S::it18071412@my.sliit.lk::f1d0ed07-5906-413d-89f8-1b7eb73df341" providerId="AD" clId="Web-{2E3B2816-7DD7-42B3-1A8B-825432430E1E}" dt="2021-07-07T06:36:09.142" v="349" actId="20577"/>
          <ac:spMkLst>
            <pc:docMk/>
            <pc:sldMk cId="4200642641" sldId="424"/>
            <ac:spMk id="14" creationId="{759FF108-DA3C-4F32-85C3-457CA291CDDF}"/>
          </ac:spMkLst>
        </pc:spChg>
        <pc:grpChg chg="del">
          <ac:chgData name="Sajeth Jonathan S. W. it18071412" userId="S::it18071412@my.sliit.lk::f1d0ed07-5906-413d-89f8-1b7eb73df341" providerId="AD" clId="Web-{2E3B2816-7DD7-42B3-1A8B-825432430E1E}" dt="2021-07-07T06:34:31.639" v="322"/>
          <ac:grpSpMkLst>
            <pc:docMk/>
            <pc:sldMk cId="4200642641" sldId="424"/>
            <ac:grpSpMk id="11" creationId="{D0967345-1FD4-4DB9-9871-8217017A65A3}"/>
          </ac:grpSpMkLst>
        </pc:grpChg>
        <pc:picChg chg="add mod">
          <ac:chgData name="Sajeth Jonathan S. W. it18071412" userId="S::it18071412@my.sliit.lk::f1d0ed07-5906-413d-89f8-1b7eb73df341" providerId="AD" clId="Web-{2E3B2816-7DD7-42B3-1A8B-825432430E1E}" dt="2021-07-07T06:36:33.376" v="357" actId="1076"/>
          <ac:picMkLst>
            <pc:docMk/>
            <pc:sldMk cId="4200642641" sldId="424"/>
            <ac:picMk id="3" creationId="{9936B379-E0F6-4A3B-999B-6E0EA6465CAA}"/>
          </ac:picMkLst>
        </pc:picChg>
        <pc:picChg chg="add del mod">
          <ac:chgData name="Sajeth Jonathan S. W. it18071412" userId="S::it18071412@my.sliit.lk::f1d0ed07-5906-413d-89f8-1b7eb73df341" providerId="AD" clId="Web-{2E3B2816-7DD7-42B3-1A8B-825432430E1E}" dt="2021-07-07T06:35:28.891" v="333"/>
          <ac:picMkLst>
            <pc:docMk/>
            <pc:sldMk cId="4200642641" sldId="424"/>
            <ac:picMk id="4" creationId="{93916E94-77B4-4E47-B128-9DBC10CCDCC2}"/>
          </ac:picMkLst>
        </pc:picChg>
        <pc:picChg chg="add mod">
          <ac:chgData name="Sajeth Jonathan S. W. it18071412" userId="S::it18071412@my.sliit.lk::f1d0ed07-5906-413d-89f8-1b7eb73df341" providerId="AD" clId="Web-{2E3B2816-7DD7-42B3-1A8B-825432430E1E}" dt="2021-07-07T06:35:49.360" v="341" actId="1076"/>
          <ac:picMkLst>
            <pc:docMk/>
            <pc:sldMk cId="4200642641" sldId="424"/>
            <ac:picMk id="8" creationId="{44C85073-E687-4087-8CE7-78B2611EC923}"/>
          </ac:picMkLst>
        </pc:picChg>
        <pc:picChg chg="del">
          <ac:chgData name="Sajeth Jonathan S. W. it18071412" userId="S::it18071412@my.sliit.lk::f1d0ed07-5906-413d-89f8-1b7eb73df341" providerId="AD" clId="Web-{2E3B2816-7DD7-42B3-1A8B-825432430E1E}" dt="2021-07-07T06:34:33.483" v="323"/>
          <ac:picMkLst>
            <pc:docMk/>
            <pc:sldMk cId="4200642641" sldId="424"/>
            <ac:picMk id="12" creationId="{76EEAB4F-7096-44F6-8A89-E3C3679AFAB2}"/>
          </ac:picMkLst>
        </pc:picChg>
        <pc:cxnChg chg="del">
          <ac:chgData name="Sajeth Jonathan S. W. it18071412" userId="S::it18071412@my.sliit.lk::f1d0ed07-5906-413d-89f8-1b7eb73df341" providerId="AD" clId="Web-{2E3B2816-7DD7-42B3-1A8B-825432430E1E}" dt="2021-07-07T06:34:31.639" v="321"/>
          <ac:cxnSpMkLst>
            <pc:docMk/>
            <pc:sldMk cId="4200642641" sldId="424"/>
            <ac:cxnSpMk id="13" creationId="{32F948F3-4E1D-4A13-8FFF-08B7A63D90F4}"/>
          </ac:cxnSpMkLst>
        </pc:cxnChg>
      </pc:sldChg>
      <pc:sldChg chg="addSp delSp modSp add ord replId">
        <pc:chgData name="Sajeth Jonathan S. W. it18071412" userId="S::it18071412@my.sliit.lk::f1d0ed07-5906-413d-89f8-1b7eb73df341" providerId="AD" clId="Web-{2E3B2816-7DD7-42B3-1A8B-825432430E1E}" dt="2021-07-07T06:50:25.426" v="397" actId="1076"/>
        <pc:sldMkLst>
          <pc:docMk/>
          <pc:sldMk cId="2748383266" sldId="426"/>
        </pc:sldMkLst>
        <pc:spChg chg="mod">
          <ac:chgData name="Sajeth Jonathan S. W. it18071412" userId="S::it18071412@my.sliit.lk::f1d0ed07-5906-413d-89f8-1b7eb73df341" providerId="AD" clId="Web-{2E3B2816-7DD7-42B3-1A8B-825432430E1E}" dt="2021-07-07T06:37:20.815" v="373" actId="20577"/>
          <ac:spMkLst>
            <pc:docMk/>
            <pc:sldMk cId="2748383266" sldId="426"/>
            <ac:spMk id="2" creationId="{352BBE0E-4200-4900-8B65-675DFF1FF31A}"/>
          </ac:spMkLst>
        </pc:spChg>
        <pc:picChg chg="del">
          <ac:chgData name="Sajeth Jonathan S. W. it18071412" userId="S::it18071412@my.sliit.lk::f1d0ed07-5906-413d-89f8-1b7eb73df341" providerId="AD" clId="Web-{2E3B2816-7DD7-42B3-1A8B-825432430E1E}" dt="2021-07-07T06:37:22.784" v="374"/>
          <ac:picMkLst>
            <pc:docMk/>
            <pc:sldMk cId="2748383266" sldId="426"/>
            <ac:picMk id="3" creationId="{9936B379-E0F6-4A3B-999B-6E0EA6465CAA}"/>
          </ac:picMkLst>
        </pc:picChg>
        <pc:picChg chg="add mod">
          <ac:chgData name="Sajeth Jonathan S. W. it18071412" userId="S::it18071412@my.sliit.lk::f1d0ed07-5906-413d-89f8-1b7eb73df341" providerId="AD" clId="Web-{2E3B2816-7DD7-42B3-1A8B-825432430E1E}" dt="2021-07-07T06:37:43.128" v="380" actId="1076"/>
          <ac:picMkLst>
            <pc:docMk/>
            <pc:sldMk cId="2748383266" sldId="426"/>
            <ac:picMk id="4" creationId="{536C512F-5871-40CA-B0A1-E6A016D12D1C}"/>
          </ac:picMkLst>
        </pc:picChg>
        <pc:picChg chg="add mod">
          <ac:chgData name="Sajeth Jonathan S. W. it18071412" userId="S::it18071412@my.sliit.lk::f1d0ed07-5906-413d-89f8-1b7eb73df341" providerId="AD" clId="Web-{2E3B2816-7DD7-42B3-1A8B-825432430E1E}" dt="2021-07-07T06:50:25.426" v="397" actId="1076"/>
          <ac:picMkLst>
            <pc:docMk/>
            <pc:sldMk cId="2748383266" sldId="426"/>
            <ac:picMk id="5" creationId="{DDC5187A-9E17-4B1A-BAA8-E85853E3E253}"/>
          </ac:picMkLst>
        </pc:picChg>
        <pc:picChg chg="del">
          <ac:chgData name="Sajeth Jonathan S. W. it18071412" userId="S::it18071412@my.sliit.lk::f1d0ed07-5906-413d-89f8-1b7eb73df341" providerId="AD" clId="Web-{2E3B2816-7DD7-42B3-1A8B-825432430E1E}" dt="2021-07-07T06:37:22.815" v="375"/>
          <ac:picMkLst>
            <pc:docMk/>
            <pc:sldMk cId="2748383266" sldId="426"/>
            <ac:picMk id="8" creationId="{44C85073-E687-4087-8CE7-78B2611EC923}"/>
          </ac:picMkLst>
        </pc:picChg>
      </pc:sldChg>
      <pc:sldChg chg="addSp delSp modSp add replId">
        <pc:chgData name="Sajeth Jonathan S. W. it18071412" userId="S::it18071412@my.sliit.lk::f1d0ed07-5906-413d-89f8-1b7eb73df341" providerId="AD" clId="Web-{2E3B2816-7DD7-42B3-1A8B-825432430E1E}" dt="2021-07-07T08:13:31.167" v="645" actId="1076"/>
        <pc:sldMkLst>
          <pc:docMk/>
          <pc:sldMk cId="2115261240" sldId="432"/>
        </pc:sldMkLst>
        <pc:spChg chg="mod">
          <ac:chgData name="Sajeth Jonathan S. W. it18071412" userId="S::it18071412@my.sliit.lk::f1d0ed07-5906-413d-89f8-1b7eb73df341" providerId="AD" clId="Web-{2E3B2816-7DD7-42B3-1A8B-825432430E1E}" dt="2021-07-07T07:59:39.208" v="406" actId="20577"/>
          <ac:spMkLst>
            <pc:docMk/>
            <pc:sldMk cId="2115261240" sldId="432"/>
            <ac:spMk id="2" creationId="{40E6B476-40B7-CE44-81B3-9AA0D9E7CC05}"/>
          </ac:spMkLst>
        </pc:spChg>
        <pc:spChg chg="add mod">
          <ac:chgData name="Sajeth Jonathan S. W. it18071412" userId="S::it18071412@my.sliit.lk::f1d0ed07-5906-413d-89f8-1b7eb73df341" providerId="AD" clId="Web-{2E3B2816-7DD7-42B3-1A8B-825432430E1E}" dt="2021-07-07T08:06:11.796" v="510" actId="1076"/>
          <ac:spMkLst>
            <pc:docMk/>
            <pc:sldMk cId="2115261240" sldId="432"/>
            <ac:spMk id="3" creationId="{5C943DF7-F9C2-490C-A7CC-5182B21082AF}"/>
          </ac:spMkLst>
        </pc:spChg>
        <pc:spChg chg="add mod">
          <ac:chgData name="Sajeth Jonathan S. W. it18071412" userId="S::it18071412@my.sliit.lk::f1d0ed07-5906-413d-89f8-1b7eb73df341" providerId="AD" clId="Web-{2E3B2816-7DD7-42B3-1A8B-825432430E1E}" dt="2021-07-07T08:13:12.979" v="631" actId="1076"/>
          <ac:spMkLst>
            <pc:docMk/>
            <pc:sldMk cId="2115261240" sldId="432"/>
            <ac:spMk id="9" creationId="{2DDD8097-3DEE-4067-84DC-E09AD25E5B9A}"/>
          </ac:spMkLst>
        </pc:spChg>
        <pc:spChg chg="add mod ord">
          <ac:chgData name="Sajeth Jonathan S. W. it18071412" userId="S::it18071412@my.sliit.lk::f1d0ed07-5906-413d-89f8-1b7eb73df341" providerId="AD" clId="Web-{2E3B2816-7DD7-42B3-1A8B-825432430E1E}" dt="2021-07-07T08:13:12.979" v="630" actId="1076"/>
          <ac:spMkLst>
            <pc:docMk/>
            <pc:sldMk cId="2115261240" sldId="432"/>
            <ac:spMk id="10" creationId="{84422F89-B070-48A4-9924-75867A5B0BC6}"/>
          </ac:spMkLst>
        </pc:spChg>
        <pc:spChg chg="add mod">
          <ac:chgData name="Sajeth Jonathan S. W. it18071412" userId="S::it18071412@my.sliit.lk::f1d0ed07-5906-413d-89f8-1b7eb73df341" providerId="AD" clId="Web-{2E3B2816-7DD7-42B3-1A8B-825432430E1E}" dt="2021-07-07T08:13:31.167" v="645" actId="1076"/>
          <ac:spMkLst>
            <pc:docMk/>
            <pc:sldMk cId="2115261240" sldId="432"/>
            <ac:spMk id="11" creationId="{00B130B9-5D3D-47C8-9BD2-AA8270929D50}"/>
          </ac:spMkLst>
        </pc:spChg>
        <pc:picChg chg="add mod">
          <ac:chgData name="Sajeth Jonathan S. W. it18071412" userId="S::it18071412@my.sliit.lk::f1d0ed07-5906-413d-89f8-1b7eb73df341" providerId="AD" clId="Web-{2E3B2816-7DD7-42B3-1A8B-825432430E1E}" dt="2021-07-07T08:06:49.141" v="513" actId="1076"/>
          <ac:picMkLst>
            <pc:docMk/>
            <pc:sldMk cId="2115261240" sldId="432"/>
            <ac:picMk id="7" creationId="{375208FA-8D09-441D-86CC-00AD47505AE9}"/>
          </ac:picMkLst>
        </pc:picChg>
        <pc:picChg chg="del">
          <ac:chgData name="Sajeth Jonathan S. W. it18071412" userId="S::it18071412@my.sliit.lk::f1d0ed07-5906-413d-89f8-1b7eb73df341" providerId="AD" clId="Web-{2E3B2816-7DD7-42B3-1A8B-825432430E1E}" dt="2021-07-07T07:59:41.833" v="407"/>
          <ac:picMkLst>
            <pc:docMk/>
            <pc:sldMk cId="2115261240" sldId="432"/>
            <ac:picMk id="8" creationId="{20DF140A-0BE0-0F43-B027-7C116628C386}"/>
          </ac:picMkLst>
        </pc:picChg>
      </pc:sldChg>
      <pc:sldChg chg="addSp delSp modSp add replId">
        <pc:chgData name="Sajeth Jonathan S. W. it18071412" userId="S::it18071412@my.sliit.lk::f1d0ed07-5906-413d-89f8-1b7eb73df341" providerId="AD" clId="Web-{2E3B2816-7DD7-42B3-1A8B-825432430E1E}" dt="2021-07-07T08:11:57.196" v="616" actId="14100"/>
        <pc:sldMkLst>
          <pc:docMk/>
          <pc:sldMk cId="668183525" sldId="433"/>
        </pc:sldMkLst>
        <pc:spChg chg="add del">
          <ac:chgData name="Sajeth Jonathan S. W. it18071412" userId="S::it18071412@my.sliit.lk::f1d0ed07-5906-413d-89f8-1b7eb73df341" providerId="AD" clId="Web-{2E3B2816-7DD7-42B3-1A8B-825432430E1E}" dt="2021-07-07T08:09:14.285" v="545"/>
          <ac:spMkLst>
            <pc:docMk/>
            <pc:sldMk cId="668183525" sldId="433"/>
            <ac:spMk id="2" creationId="{D521D901-5534-438E-862D-767F5B2BC2C1}"/>
          </ac:spMkLst>
        </pc:spChg>
        <pc:spChg chg="mod">
          <ac:chgData name="Sajeth Jonathan S. W. it18071412" userId="S::it18071412@my.sliit.lk::f1d0ed07-5906-413d-89f8-1b7eb73df341" providerId="AD" clId="Web-{2E3B2816-7DD7-42B3-1A8B-825432430E1E}" dt="2021-07-07T08:11:57.196" v="616" actId="14100"/>
          <ac:spMkLst>
            <pc:docMk/>
            <pc:sldMk cId="668183525" sldId="433"/>
            <ac:spMk id="3" creationId="{8AC8F966-4DD3-4B0D-94F4-8AADD9FFAA82}"/>
          </ac:spMkLst>
        </pc:spChg>
        <pc:spChg chg="del">
          <ac:chgData name="Sajeth Jonathan S. W. it18071412" userId="S::it18071412@my.sliit.lk::f1d0ed07-5906-413d-89f8-1b7eb73df341" providerId="AD" clId="Web-{2E3B2816-7DD7-42B3-1A8B-825432430E1E}" dt="2021-07-07T08:10:03.646" v="558"/>
          <ac:spMkLst>
            <pc:docMk/>
            <pc:sldMk cId="668183525" sldId="433"/>
            <ac:spMk id="215" creationId="{53E9D375-0271-408D-AB49-FC0BC246A336}"/>
          </ac:spMkLst>
        </pc:spChg>
        <pc:spChg chg="mod">
          <ac:chgData name="Sajeth Jonathan S. W. it18071412" userId="S::it18071412@my.sliit.lk::f1d0ed07-5906-413d-89f8-1b7eb73df341" providerId="AD" clId="Web-{2E3B2816-7DD7-42B3-1A8B-825432430E1E}" dt="2021-07-07T08:09:03.113" v="540" actId="20577"/>
          <ac:spMkLst>
            <pc:docMk/>
            <pc:sldMk cId="668183525" sldId="433"/>
            <ac:spMk id="3515" creationId="{00000000-0000-0000-0000-000000000000}"/>
          </ac:spMkLst>
        </pc:spChg>
        <pc:grpChg chg="del mod">
          <ac:chgData name="Sajeth Jonathan S. W. it18071412" userId="S::it18071412@my.sliit.lk::f1d0ed07-5906-413d-89f8-1b7eb73df341" providerId="AD" clId="Web-{2E3B2816-7DD7-42B3-1A8B-825432430E1E}" dt="2021-07-07T08:10:05.912" v="559"/>
          <ac:grpSpMkLst>
            <pc:docMk/>
            <pc:sldMk cId="668183525" sldId="433"/>
            <ac:grpSpMk id="90" creationId="{8F8EECE8-1E37-48B9-BFB9-F8303781E033}"/>
          </ac:grpSpMkLst>
        </pc:grpChg>
        <pc:grpChg chg="del">
          <ac:chgData name="Sajeth Jonathan S. W. it18071412" userId="S::it18071412@my.sliit.lk::f1d0ed07-5906-413d-89f8-1b7eb73df341" providerId="AD" clId="Web-{2E3B2816-7DD7-42B3-1A8B-825432430E1E}" dt="2021-07-07T08:08:35.409" v="528"/>
          <ac:grpSpMkLst>
            <pc:docMk/>
            <pc:sldMk cId="668183525" sldId="433"/>
            <ac:grpSpMk id="3516" creationId="{00000000-0000-0000-0000-000000000000}"/>
          </ac:grpSpMkLst>
        </pc:grpChg>
        <pc:picChg chg="add mod">
          <ac:chgData name="Sajeth Jonathan S. W. it18071412" userId="S::it18071412@my.sliit.lk::f1d0ed07-5906-413d-89f8-1b7eb73df341" providerId="AD" clId="Web-{2E3B2816-7DD7-42B3-1A8B-825432430E1E}" dt="2021-07-07T08:10:09.459" v="562" actId="1076"/>
          <ac:picMkLst>
            <pc:docMk/>
            <pc:sldMk cId="668183525" sldId="433"/>
            <ac:picMk id="4" creationId="{D4E907A9-636E-4AD7-907C-5A103B99E43B}"/>
          </ac:picMkLst>
        </pc:picChg>
      </pc:sldChg>
      <pc:sldChg chg="addSp delSp modSp add ord replId">
        <pc:chgData name="Sajeth Jonathan S. W. it18071412" userId="S::it18071412@my.sliit.lk::f1d0ed07-5906-413d-89f8-1b7eb73df341" providerId="AD" clId="Web-{2E3B2816-7DD7-42B3-1A8B-825432430E1E}" dt="2021-07-07T08:16:25.593" v="718" actId="20577"/>
        <pc:sldMkLst>
          <pc:docMk/>
          <pc:sldMk cId="3608932007" sldId="434"/>
        </pc:sldMkLst>
        <pc:spChg chg="mod">
          <ac:chgData name="Sajeth Jonathan S. W. it18071412" userId="S::it18071412@my.sliit.lk::f1d0ed07-5906-413d-89f8-1b7eb73df341" providerId="AD" clId="Web-{2E3B2816-7DD7-42B3-1A8B-825432430E1E}" dt="2021-07-07T08:14:07.027" v="660" actId="1076"/>
          <ac:spMkLst>
            <pc:docMk/>
            <pc:sldMk cId="3608932007" sldId="434"/>
            <ac:spMk id="2" creationId="{40E6B476-40B7-CE44-81B3-9AA0D9E7CC05}"/>
          </ac:spMkLst>
        </pc:spChg>
        <pc:spChg chg="mod">
          <ac:chgData name="Sajeth Jonathan S. W. it18071412" userId="S::it18071412@my.sliit.lk::f1d0ed07-5906-413d-89f8-1b7eb73df341" providerId="AD" clId="Web-{2E3B2816-7DD7-42B3-1A8B-825432430E1E}" dt="2021-07-07T08:16:25.593" v="718" actId="20577"/>
          <ac:spMkLst>
            <pc:docMk/>
            <pc:sldMk cId="3608932007" sldId="434"/>
            <ac:spMk id="3" creationId="{5C943DF7-F9C2-490C-A7CC-5182B21082AF}"/>
          </ac:spMkLst>
        </pc:spChg>
        <pc:spChg chg="add del">
          <ac:chgData name="Sajeth Jonathan S. W. it18071412" userId="S::it18071412@my.sliit.lk::f1d0ed07-5906-413d-89f8-1b7eb73df341" providerId="AD" clId="Web-{2E3B2816-7DD7-42B3-1A8B-825432430E1E}" dt="2021-07-07T08:14:15.684" v="666"/>
          <ac:spMkLst>
            <pc:docMk/>
            <pc:sldMk cId="3608932007" sldId="434"/>
            <ac:spMk id="8" creationId="{D39EA518-98C8-45B5-8132-EE3F95E616E2}"/>
          </ac:spMkLst>
        </pc:spChg>
        <pc:spChg chg="mod">
          <ac:chgData name="Sajeth Jonathan S. W. it18071412" userId="S::it18071412@my.sliit.lk::f1d0ed07-5906-413d-89f8-1b7eb73df341" providerId="AD" clId="Web-{2E3B2816-7DD7-42B3-1A8B-825432430E1E}" dt="2021-07-07T08:14:12.277" v="665" actId="14100"/>
          <ac:spMkLst>
            <pc:docMk/>
            <pc:sldMk cId="3608932007" sldId="434"/>
            <ac:spMk id="9" creationId="{2DDD8097-3DEE-4067-84DC-E09AD25E5B9A}"/>
          </ac:spMkLst>
        </pc:spChg>
        <pc:spChg chg="mod">
          <ac:chgData name="Sajeth Jonathan S. W. it18071412" userId="S::it18071412@my.sliit.lk::f1d0ed07-5906-413d-89f8-1b7eb73df341" providerId="AD" clId="Web-{2E3B2816-7DD7-42B3-1A8B-825432430E1E}" dt="2021-07-07T08:14:08.808" v="662" actId="20577"/>
          <ac:spMkLst>
            <pc:docMk/>
            <pc:sldMk cId="3608932007" sldId="434"/>
            <ac:spMk id="11" creationId="{00B130B9-5D3D-47C8-9BD2-AA8270929D50}"/>
          </ac:spMkLst>
        </pc:spChg>
      </pc:sldChg>
    </pc:docChg>
  </pc:docChgLst>
  <pc:docChgLst>
    <pc:chgData name="Ramanayaka A.M. it18021912" userId="S::it18021912@my.sliit.lk::46e38890-6e55-41d9-bf83-330f4af0ddae" providerId="AD" clId="Web-{0121EED5-1139-F08A-1CA5-3915CE0FD805}"/>
    <pc:docChg chg="addSld delSld modSld sldOrd">
      <pc:chgData name="Ramanayaka A.M. it18021912" userId="S::it18021912@my.sliit.lk::46e38890-6e55-41d9-bf83-330f4af0ddae" providerId="AD" clId="Web-{0121EED5-1139-F08A-1CA5-3915CE0FD805}" dt="2021-03-09T14:56:42.926" v="1096" actId="1076"/>
      <pc:docMkLst>
        <pc:docMk/>
      </pc:docMkLst>
      <pc:sldChg chg="addSp modSp">
        <pc:chgData name="Ramanayaka A.M. it18021912" userId="S::it18021912@my.sliit.lk::46e38890-6e55-41d9-bf83-330f4af0ddae" providerId="AD" clId="Web-{0121EED5-1139-F08A-1CA5-3915CE0FD805}" dt="2021-03-09T10:15:04.692" v="122" actId="1076"/>
        <pc:sldMkLst>
          <pc:docMk/>
          <pc:sldMk cId="361011546" sldId="306"/>
        </pc:sldMkLst>
        <pc:spChg chg="add mod">
          <ac:chgData name="Ramanayaka A.M. it18021912" userId="S::it18021912@my.sliit.lk::46e38890-6e55-41d9-bf83-330f4af0ddae" providerId="AD" clId="Web-{0121EED5-1139-F08A-1CA5-3915CE0FD805}" dt="2021-03-09T10:14:56.379" v="121" actId="1076"/>
          <ac:spMkLst>
            <pc:docMk/>
            <pc:sldMk cId="361011546" sldId="306"/>
            <ac:spMk id="2" creationId="{27EFB701-7023-4CF7-98F8-DE8E5153C887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0:15:04.692" v="122" actId="1076"/>
          <ac:spMkLst>
            <pc:docMk/>
            <pc:sldMk cId="361011546" sldId="306"/>
            <ac:spMk id="163" creationId="{3072498B-0B84-4E5B-B71E-9B2C41DD17EC}"/>
          </ac:spMkLst>
        </pc:spChg>
      </pc:sldChg>
      <pc:sldChg chg="addSp modSp">
        <pc:chgData name="Ramanayaka A.M. it18021912" userId="S::it18021912@my.sliit.lk::46e38890-6e55-41d9-bf83-330f4af0ddae" providerId="AD" clId="Web-{0121EED5-1139-F08A-1CA5-3915CE0FD805}" dt="2021-03-09T10:21:22.276" v="150" actId="1076"/>
        <pc:sldMkLst>
          <pc:docMk/>
          <pc:sldMk cId="3639662553" sldId="351"/>
        </pc:sldMkLst>
        <pc:spChg chg="add mod">
          <ac:chgData name="Ramanayaka A.M. it18021912" userId="S::it18021912@my.sliit.lk::46e38890-6e55-41d9-bf83-330f4af0ddae" providerId="AD" clId="Web-{0121EED5-1139-F08A-1CA5-3915CE0FD805}" dt="2021-03-09T10:15:56.505" v="126" actId="1076"/>
          <ac:spMkLst>
            <pc:docMk/>
            <pc:sldMk cId="3639662553" sldId="351"/>
            <ac:spMk id="4" creationId="{0581E664-302E-4F66-B751-24568622BF0B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0:21:22.276" v="150" actId="1076"/>
          <ac:spMkLst>
            <pc:docMk/>
            <pc:sldMk cId="3639662553" sldId="351"/>
            <ac:spMk id="7" creationId="{1D10B395-535E-4BB4-9741-B0445EF65FC1}"/>
          </ac:spMkLst>
        </pc:spChg>
        <pc:grpChg chg="add">
          <ac:chgData name="Ramanayaka A.M. it18021912" userId="S::it18021912@my.sliit.lk::46e38890-6e55-41d9-bf83-330f4af0ddae" providerId="AD" clId="Web-{0121EED5-1139-F08A-1CA5-3915CE0FD805}" dt="2021-03-09T10:15:27.677" v="123"/>
          <ac:grpSpMkLst>
            <pc:docMk/>
            <pc:sldMk cId="3639662553" sldId="351"/>
            <ac:grpSpMk id="8" creationId="{90C8645A-A6C2-4939-A4D2-1618D350F91B}"/>
          </ac:grpSpMkLst>
        </pc:grpChg>
      </pc:sldChg>
      <pc:sldChg chg="addSp delSp modSp">
        <pc:chgData name="Ramanayaka A.M. it18021912" userId="S::it18021912@my.sliit.lk::46e38890-6e55-41d9-bf83-330f4af0ddae" providerId="AD" clId="Web-{0121EED5-1139-F08A-1CA5-3915CE0FD805}" dt="2021-03-09T10:25:03.873" v="170" actId="20577"/>
        <pc:sldMkLst>
          <pc:docMk/>
          <pc:sldMk cId="1283738048" sldId="352"/>
        </pc:sldMkLst>
        <pc:spChg chg="mod">
          <ac:chgData name="Ramanayaka A.M. it18021912" userId="S::it18021912@my.sliit.lk::46e38890-6e55-41d9-bf83-330f4af0ddae" providerId="AD" clId="Web-{0121EED5-1139-F08A-1CA5-3915CE0FD805}" dt="2021-03-09T10:25:03.873" v="170" actId="20577"/>
          <ac:spMkLst>
            <pc:docMk/>
            <pc:sldMk cId="1283738048" sldId="352"/>
            <ac:spMk id="3" creationId="{9C1D22AB-56A3-4290-B49B-44D4A1039C0D}"/>
          </ac:spMkLst>
        </pc:spChg>
        <pc:spChg chg="add mod">
          <ac:chgData name="Ramanayaka A.M. it18021912" userId="S::it18021912@my.sliit.lk::46e38890-6e55-41d9-bf83-330f4af0ddae" providerId="AD" clId="Web-{0121EED5-1139-F08A-1CA5-3915CE0FD805}" dt="2021-03-09T10:17:42.523" v="135" actId="20577"/>
          <ac:spMkLst>
            <pc:docMk/>
            <pc:sldMk cId="1283738048" sldId="352"/>
            <ac:spMk id="11" creationId="{01CC2D57-63C7-48F6-82ED-42EA915857B0}"/>
          </ac:spMkLst>
        </pc:spChg>
        <pc:grpChg chg="add del">
          <ac:chgData name="Ramanayaka A.M. it18021912" userId="S::it18021912@my.sliit.lk::46e38890-6e55-41d9-bf83-330f4af0ddae" providerId="AD" clId="Web-{0121EED5-1139-F08A-1CA5-3915CE0FD805}" dt="2021-03-09T10:16:39.881" v="128"/>
          <ac:grpSpMkLst>
            <pc:docMk/>
            <pc:sldMk cId="1283738048" sldId="352"/>
            <ac:grpSpMk id="7" creationId="{1ACD3AC6-EA34-4F41-944B-9F213E0BFC9D}"/>
          </ac:grpSpMkLst>
        </pc:grpChg>
        <pc:picChg chg="add mod">
          <ac:chgData name="Ramanayaka A.M. it18021912" userId="S::it18021912@my.sliit.lk::46e38890-6e55-41d9-bf83-330f4af0ddae" providerId="AD" clId="Web-{0121EED5-1139-F08A-1CA5-3915CE0FD805}" dt="2021-03-09T10:17:00.350" v="130" actId="1076"/>
          <ac:picMkLst>
            <pc:docMk/>
            <pc:sldMk cId="1283738048" sldId="352"/>
            <ac:picMk id="9" creationId="{0455D164-7B9C-4CD5-90D8-DA6E83702EE7}"/>
          </ac:picMkLst>
        </pc:picChg>
      </pc:sldChg>
      <pc:sldChg chg="addSp delSp modSp new">
        <pc:chgData name="Ramanayaka A.M. it18021912" userId="S::it18021912@my.sliit.lk::46e38890-6e55-41d9-bf83-330f4af0ddae" providerId="AD" clId="Web-{0121EED5-1139-F08A-1CA5-3915CE0FD805}" dt="2021-03-09T10:27:35.141" v="187" actId="1076"/>
        <pc:sldMkLst>
          <pc:docMk/>
          <pc:sldMk cId="1372149868" sldId="356"/>
        </pc:sldMkLst>
        <pc:spChg chg="mod">
          <ac:chgData name="Ramanayaka A.M. it18021912" userId="S::it18021912@my.sliit.lk::46e38890-6e55-41d9-bf83-330f4af0ddae" providerId="AD" clId="Web-{0121EED5-1139-F08A-1CA5-3915CE0FD805}" dt="2021-03-09T09:41:26.223" v="93" actId="1076"/>
          <ac:spMkLst>
            <pc:docMk/>
            <pc:sldMk cId="1372149868" sldId="356"/>
            <ac:spMk id="2" creationId="{3CE08FAB-13E2-4E5E-B996-672320E02CF7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0:26:06.546" v="176" actId="1076"/>
          <ac:spMkLst>
            <pc:docMk/>
            <pc:sldMk cId="1372149868" sldId="356"/>
            <ac:spMk id="3" creationId="{AD5E8455-C646-4F85-9ECC-E588DF60B0EC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0:18:16.492" v="137"/>
          <ac:spMkLst>
            <pc:docMk/>
            <pc:sldMk cId="1372149868" sldId="356"/>
            <ac:spMk id="8" creationId="{683363D3-8E0E-405F-8887-40DF71445273}"/>
          </ac:spMkLst>
        </pc:spChg>
        <pc:spChg chg="add mod">
          <ac:chgData name="Ramanayaka A.M. it18021912" userId="S::it18021912@my.sliit.lk::46e38890-6e55-41d9-bf83-330f4af0ddae" providerId="AD" clId="Web-{0121EED5-1139-F08A-1CA5-3915CE0FD805}" dt="2021-03-09T10:27:35.141" v="187" actId="1076"/>
          <ac:spMkLst>
            <pc:docMk/>
            <pc:sldMk cId="1372149868" sldId="356"/>
            <ac:spMk id="9" creationId="{DDAFF34B-90FA-464C-9743-3B39BECF84FC}"/>
          </ac:spMkLst>
        </pc:spChg>
        <pc:spChg chg="add del mod">
          <ac:chgData name="Ramanayaka A.M. it18021912" userId="S::it18021912@my.sliit.lk::46e38890-6e55-41d9-bf83-330f4af0ddae" providerId="AD" clId="Web-{0121EED5-1139-F08A-1CA5-3915CE0FD805}" dt="2021-03-09T10:26:53.953" v="180"/>
          <ac:spMkLst>
            <pc:docMk/>
            <pc:sldMk cId="1372149868" sldId="356"/>
            <ac:spMk id="10" creationId="{F4607169-417B-4E26-82A6-F13E1181C38A}"/>
          </ac:spMkLst>
        </pc:spChg>
        <pc:picChg chg="add mod">
          <ac:chgData name="Ramanayaka A.M. it18021912" userId="S::it18021912@my.sliit.lk::46e38890-6e55-41d9-bf83-330f4af0ddae" providerId="AD" clId="Web-{0121EED5-1139-F08A-1CA5-3915CE0FD805}" dt="2021-03-09T10:26:01.359" v="175" actId="1076"/>
          <ac:picMkLst>
            <pc:docMk/>
            <pc:sldMk cId="1372149868" sldId="356"/>
            <ac:picMk id="4" creationId="{26898811-6E19-484A-A877-FA8A69170999}"/>
          </ac:picMkLst>
        </pc:picChg>
        <pc:picChg chg="add">
          <ac:chgData name="Ramanayaka A.M. it18021912" userId="S::it18021912@my.sliit.lk::46e38890-6e55-41d9-bf83-330f4af0ddae" providerId="AD" clId="Web-{0121EED5-1139-F08A-1CA5-3915CE0FD805}" dt="2021-03-09T10:18:15.867" v="136"/>
          <ac:picMkLst>
            <pc:docMk/>
            <pc:sldMk cId="1372149868" sldId="356"/>
            <ac:picMk id="6" creationId="{A2208B1E-D4BC-4D73-9AE0-C8B6E357C8F5}"/>
          </ac:picMkLst>
        </pc:picChg>
      </pc:sldChg>
      <pc:sldChg chg="addSp delSp modSp new">
        <pc:chgData name="Ramanayaka A.M. it18021912" userId="S::it18021912@my.sliit.lk::46e38890-6e55-41d9-bf83-330f4af0ddae" providerId="AD" clId="Web-{0121EED5-1139-F08A-1CA5-3915CE0FD805}" dt="2021-03-09T11:42:47.419" v="407" actId="1076"/>
        <pc:sldMkLst>
          <pc:docMk/>
          <pc:sldMk cId="3746530309" sldId="360"/>
        </pc:sldMkLst>
        <pc:spChg chg="mod">
          <ac:chgData name="Ramanayaka A.M. it18021912" userId="S::it18021912@my.sliit.lk::46e38890-6e55-41d9-bf83-330f4af0ddae" providerId="AD" clId="Web-{0121EED5-1139-F08A-1CA5-3915CE0FD805}" dt="2021-03-09T10:18:58.399" v="146" actId="20577"/>
          <ac:spMkLst>
            <pc:docMk/>
            <pc:sldMk cId="3746530309" sldId="360"/>
            <ac:spMk id="2" creationId="{316E69D7-57C7-499A-9E0B-AD845376AE3F}"/>
          </ac:spMkLst>
        </pc:spChg>
        <pc:spChg chg="del">
          <ac:chgData name="Ramanayaka A.M. it18021912" userId="S::it18021912@my.sliit.lk::46e38890-6e55-41d9-bf83-330f4af0ddae" providerId="AD" clId="Web-{0121EED5-1139-F08A-1CA5-3915CE0FD805}" dt="2021-03-09T10:22:03.245" v="151"/>
          <ac:spMkLst>
            <pc:docMk/>
            <pc:sldMk cId="3746530309" sldId="360"/>
            <ac:spMk id="3" creationId="{28E1C277-35ED-4357-84B2-8BB9D9B9ED48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0:18:29.523" v="140"/>
          <ac:spMkLst>
            <pc:docMk/>
            <pc:sldMk cId="3746530309" sldId="360"/>
            <ac:spMk id="7" creationId="{11F95F20-42CE-43A3-AE15-08A7DA406A4F}"/>
          </ac:spMkLst>
        </pc:spChg>
        <pc:spChg chg="add mod">
          <ac:chgData name="Ramanayaka A.M. it18021912" userId="S::it18021912@my.sliit.lk::46e38890-6e55-41d9-bf83-330f4af0ddae" providerId="AD" clId="Web-{0121EED5-1139-F08A-1CA5-3915CE0FD805}" dt="2021-03-09T11:42:47.419" v="407" actId="1076"/>
          <ac:spMkLst>
            <pc:docMk/>
            <pc:sldMk cId="3746530309" sldId="360"/>
            <ac:spMk id="35" creationId="{00B5B004-A7BB-4A58-AD6E-1D0CACA347F3}"/>
          </ac:spMkLst>
        </pc:spChg>
        <pc:graphicFrameChg chg="add mod modGraphic">
          <ac:chgData name="Ramanayaka A.M. it18021912" userId="S::it18021912@my.sliit.lk::46e38890-6e55-41d9-bf83-330f4af0ddae" providerId="AD" clId="Web-{0121EED5-1139-F08A-1CA5-3915CE0FD805}" dt="2021-03-09T11:41:42.697" v="398" actId="1076"/>
          <ac:graphicFrameMkLst>
            <pc:docMk/>
            <pc:sldMk cId="3746530309" sldId="360"/>
            <ac:graphicFrameMk id="9" creationId="{696CE18E-7741-4CFC-9586-E2ABA4F6C314}"/>
          </ac:graphicFrameMkLst>
        </pc:graphicFrameChg>
        <pc:picChg chg="add mod">
          <ac:chgData name="Ramanayaka A.M. it18021912" userId="S::it18021912@my.sliit.lk::46e38890-6e55-41d9-bf83-330f4af0ddae" providerId="AD" clId="Web-{0121EED5-1139-F08A-1CA5-3915CE0FD805}" dt="2021-03-09T11:41:42.494" v="389" actId="1076"/>
          <ac:picMkLst>
            <pc:docMk/>
            <pc:sldMk cId="3746530309" sldId="360"/>
            <ac:picMk id="3" creationId="{1190F91D-1B82-4D0E-AAF5-68FC579EBA5E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7.759" v="399" actId="1076"/>
          <ac:picMkLst>
            <pc:docMk/>
            <pc:sldMk cId="3746530309" sldId="360"/>
            <ac:picMk id="4" creationId="{617BD173-B877-4CF9-B715-94CBFF444A24}"/>
          </ac:picMkLst>
        </pc:picChg>
        <pc:picChg chg="add">
          <ac:chgData name="Ramanayaka A.M. it18021912" userId="S::it18021912@my.sliit.lk::46e38890-6e55-41d9-bf83-330f4af0ddae" providerId="AD" clId="Web-{0121EED5-1139-F08A-1CA5-3915CE0FD805}" dt="2021-03-09T10:18:28.961" v="139"/>
          <ac:picMkLst>
            <pc:docMk/>
            <pc:sldMk cId="3746530309" sldId="360"/>
            <ac:picMk id="5" creationId="{69A0BC0F-4256-4DE3-A0C3-9E146D1A266C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509" v="390" actId="1076"/>
          <ac:picMkLst>
            <pc:docMk/>
            <pc:sldMk cId="3746530309" sldId="360"/>
            <ac:picMk id="11" creationId="{5415BFFB-0693-4C5C-9E69-1F72BA006A11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525" v="391" actId="1076"/>
          <ac:picMkLst>
            <pc:docMk/>
            <pc:sldMk cId="3746530309" sldId="360"/>
            <ac:picMk id="13" creationId="{2AC985DA-4284-4CD4-ADC8-49F4C150956C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51.260" v="400" actId="1076"/>
          <ac:picMkLst>
            <pc:docMk/>
            <pc:sldMk cId="3746530309" sldId="360"/>
            <ac:picMk id="15" creationId="{9AB90D35-04E2-415A-A7EF-FC0108A6B718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2:00.588" v="403" actId="1076"/>
          <ac:picMkLst>
            <pc:docMk/>
            <pc:sldMk cId="3746530309" sldId="360"/>
            <ac:picMk id="17" creationId="{70382E6B-855A-4326-9BED-38FBB1523373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57.588" v="402" actId="1076"/>
          <ac:picMkLst>
            <pc:docMk/>
            <pc:sldMk cId="3746530309" sldId="360"/>
            <ac:picMk id="19" creationId="{E60A955A-E177-40C3-A31C-96A8F59755A7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54.260" v="401" actId="1076"/>
          <ac:picMkLst>
            <pc:docMk/>
            <pc:sldMk cId="3746530309" sldId="360"/>
            <ac:picMk id="21" creationId="{FB75DC76-3486-4DF7-93E3-12D8D0651142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556" v="392" actId="1076"/>
          <ac:picMkLst>
            <pc:docMk/>
            <pc:sldMk cId="3746530309" sldId="360"/>
            <ac:picMk id="23" creationId="{C3BCDCD1-CAFA-4DBD-A7CF-91C855390338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572" v="393" actId="1076"/>
          <ac:picMkLst>
            <pc:docMk/>
            <pc:sldMk cId="3746530309" sldId="360"/>
            <ac:picMk id="25" creationId="{95926FC6-52A4-4C78-9825-9365DA9E8FA7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587" v="394" actId="1076"/>
          <ac:picMkLst>
            <pc:docMk/>
            <pc:sldMk cId="3746530309" sldId="360"/>
            <ac:picMk id="27" creationId="{30301A68-AF27-4671-AF24-9ADD3907DB20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603" v="395" actId="1076"/>
          <ac:picMkLst>
            <pc:docMk/>
            <pc:sldMk cId="3746530309" sldId="360"/>
            <ac:picMk id="29" creationId="{3B014218-6624-495D-ADA1-C8299BD18B87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634" v="396" actId="1076"/>
          <ac:picMkLst>
            <pc:docMk/>
            <pc:sldMk cId="3746530309" sldId="360"/>
            <ac:picMk id="31" creationId="{13EF9FCC-11F9-46C6-8230-5C9A504603A0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650" v="397" actId="1076"/>
          <ac:picMkLst>
            <pc:docMk/>
            <pc:sldMk cId="3746530309" sldId="360"/>
            <ac:picMk id="33" creationId="{5AF6712A-0568-46C3-9100-9956965558BD}"/>
          </ac:picMkLst>
        </pc:picChg>
      </pc:sldChg>
      <pc:sldChg chg="addSp modSp new ord">
        <pc:chgData name="Ramanayaka A.M. it18021912" userId="S::it18021912@my.sliit.lk::46e38890-6e55-41d9-bf83-330f4af0ddae" providerId="AD" clId="Web-{0121EED5-1139-F08A-1CA5-3915CE0FD805}" dt="2021-03-09T13:13:08.955" v="808"/>
        <pc:sldMkLst>
          <pc:docMk/>
          <pc:sldMk cId="1884750513" sldId="361"/>
        </pc:sldMkLst>
        <pc:spChg chg="add mod">
          <ac:chgData name="Ramanayaka A.M. it18021912" userId="S::it18021912@my.sliit.lk::46e38890-6e55-41d9-bf83-330f4af0ddae" providerId="AD" clId="Web-{0121EED5-1139-F08A-1CA5-3915CE0FD805}" dt="2021-03-09T13:13:05.345" v="807" actId="20577"/>
          <ac:spMkLst>
            <pc:docMk/>
            <pc:sldMk cId="1884750513" sldId="361"/>
            <ac:spMk id="4" creationId="{8B3C2FE0-FEB4-4760-8682-61600CCF9E18}"/>
          </ac:spMkLst>
        </pc:spChg>
        <pc:spChg chg="add mod">
          <ac:chgData name="Ramanayaka A.M. it18021912" userId="S::it18021912@my.sliit.lk::46e38890-6e55-41d9-bf83-330f4af0ddae" providerId="AD" clId="Web-{0121EED5-1139-F08A-1CA5-3915CE0FD805}" dt="2021-03-09T11:56:46.090" v="452" actId="1076"/>
          <ac:spMkLst>
            <pc:docMk/>
            <pc:sldMk cId="1884750513" sldId="361"/>
            <ac:spMk id="8" creationId="{90750A9E-7908-4672-898A-ACFC54E04FD2}"/>
          </ac:spMkLst>
        </pc:spChg>
        <pc:graphicFrameChg chg="add mod modGraphic">
          <ac:chgData name="Ramanayaka A.M. it18021912" userId="S::it18021912@my.sliit.lk::46e38890-6e55-41d9-bf83-330f4af0ddae" providerId="AD" clId="Web-{0121EED5-1139-F08A-1CA5-3915CE0FD805}" dt="2021-03-09T12:00:44.650" v="484" actId="1076"/>
          <ac:graphicFrameMkLst>
            <pc:docMk/>
            <pc:sldMk cId="1884750513" sldId="361"/>
            <ac:graphicFrameMk id="3" creationId="{33CAA9D7-3AE3-4B8A-9841-3C98627DB159}"/>
          </ac:graphicFrameMkLst>
        </pc:graphicFrameChg>
        <pc:picChg chg="add mod">
          <ac:chgData name="Ramanayaka A.M. it18021912" userId="S::it18021912@my.sliit.lk::46e38890-6e55-41d9-bf83-330f4af0ddae" providerId="AD" clId="Web-{0121EED5-1139-F08A-1CA5-3915CE0FD805}" dt="2021-03-09T11:56:46.074" v="451" actId="1076"/>
          <ac:picMkLst>
            <pc:docMk/>
            <pc:sldMk cId="1884750513" sldId="361"/>
            <ac:picMk id="6" creationId="{DA22BB91-A85C-4E14-90C1-BBAEFE382A80}"/>
          </ac:picMkLst>
        </pc:picChg>
      </pc:sldChg>
      <pc:sldChg chg="addSp modSp new">
        <pc:chgData name="Ramanayaka A.M. it18021912" userId="S::it18021912@my.sliit.lk::46e38890-6e55-41d9-bf83-330f4af0ddae" providerId="AD" clId="Web-{0121EED5-1139-F08A-1CA5-3915CE0FD805}" dt="2021-03-09T12:08:46.036" v="525"/>
        <pc:sldMkLst>
          <pc:docMk/>
          <pc:sldMk cId="562410471" sldId="362"/>
        </pc:sldMkLst>
        <pc:spChg chg="mod">
          <ac:chgData name="Ramanayaka A.M. it18021912" userId="S::it18021912@my.sliit.lk::46e38890-6e55-41d9-bf83-330f4af0ddae" providerId="AD" clId="Web-{0121EED5-1139-F08A-1CA5-3915CE0FD805}" dt="2021-03-09T12:04:05.380" v="522" actId="14100"/>
          <ac:spMkLst>
            <pc:docMk/>
            <pc:sldMk cId="562410471" sldId="362"/>
            <ac:spMk id="2" creationId="{9B3FCC68-BF94-4000-9784-4A6E15EBD1DB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2:02:58.626" v="509" actId="1076"/>
          <ac:spMkLst>
            <pc:docMk/>
            <pc:sldMk cId="562410471" sldId="362"/>
            <ac:spMk id="3" creationId="{EA1EA652-6DF4-45BA-B2A5-5804BAE10CCB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2:08:46.036" v="525"/>
          <ac:spMkLst>
            <pc:docMk/>
            <pc:sldMk cId="562410471" sldId="362"/>
            <ac:spMk id="7" creationId="{43AE7D8E-E59E-49F2-8D6A-D534F1FAECD6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2:08:45.583" v="524"/>
          <ac:picMkLst>
            <pc:docMk/>
            <pc:sldMk cId="562410471" sldId="362"/>
            <ac:picMk id="5" creationId="{D30B32D8-E49E-481B-9FDA-9C2B31103DA4}"/>
          </ac:picMkLst>
        </pc:picChg>
      </pc:sldChg>
      <pc:sldChg chg="addSp delSp modSp new">
        <pc:chgData name="Ramanayaka A.M. it18021912" userId="S::it18021912@my.sliit.lk::46e38890-6e55-41d9-bf83-330f4af0ddae" providerId="AD" clId="Web-{0121EED5-1139-F08A-1CA5-3915CE0FD805}" dt="2021-03-09T12:15:24.605" v="646" actId="14100"/>
        <pc:sldMkLst>
          <pc:docMk/>
          <pc:sldMk cId="1275409530" sldId="363"/>
        </pc:sldMkLst>
        <pc:spChg chg="mod">
          <ac:chgData name="Ramanayaka A.M. it18021912" userId="S::it18021912@my.sliit.lk::46e38890-6e55-41d9-bf83-330f4af0ddae" providerId="AD" clId="Web-{0121EED5-1139-F08A-1CA5-3915CE0FD805}" dt="2021-03-09T12:09:33.757" v="542" actId="20577"/>
          <ac:spMkLst>
            <pc:docMk/>
            <pc:sldMk cId="1275409530" sldId="363"/>
            <ac:spMk id="2" creationId="{9735A27E-2641-4F77-B3CA-BA1AFC35A132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2:15:24.605" v="646" actId="14100"/>
          <ac:spMkLst>
            <pc:docMk/>
            <pc:sldMk cId="1275409530" sldId="363"/>
            <ac:spMk id="3" creationId="{8F89B0B3-5B33-4AC8-9F7F-1EDAF39E9A6F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2:13:53.693" v="607" actId="1076"/>
          <ac:spMkLst>
            <pc:docMk/>
            <pc:sldMk cId="1275409530" sldId="363"/>
            <ac:spMk id="4" creationId="{87A6BC95-C535-461D-AA59-7C63476E2ED7}"/>
          </ac:spMkLst>
        </pc:spChg>
        <pc:spChg chg="del">
          <ac:chgData name="Ramanayaka A.M. it18021912" userId="S::it18021912@my.sliit.lk::46e38890-6e55-41d9-bf83-330f4af0ddae" providerId="AD" clId="Web-{0121EED5-1139-F08A-1CA5-3915CE0FD805}" dt="2021-03-09T12:11:02.528" v="563"/>
          <ac:spMkLst>
            <pc:docMk/>
            <pc:sldMk cId="1275409530" sldId="363"/>
            <ac:spMk id="5" creationId="{ECE5BB21-C35D-452D-BA57-515B71A31843}"/>
          </ac:spMkLst>
        </pc:spChg>
        <pc:spChg chg="del mod">
          <ac:chgData name="Ramanayaka A.M. it18021912" userId="S::it18021912@my.sliit.lk::46e38890-6e55-41d9-bf83-330f4af0ddae" providerId="AD" clId="Web-{0121EED5-1139-F08A-1CA5-3915CE0FD805}" dt="2021-03-09T12:10:39.839" v="559"/>
          <ac:spMkLst>
            <pc:docMk/>
            <pc:sldMk cId="1275409530" sldId="363"/>
            <ac:spMk id="6" creationId="{B14CF95D-00E7-4064-91C6-E7358319309A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2:10:30.229" v="557" actId="1076"/>
          <ac:spMkLst>
            <pc:docMk/>
            <pc:sldMk cId="1275409530" sldId="363"/>
            <ac:spMk id="7" creationId="{84550DC2-A267-4CD5-9AD0-9E5A48FC583C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2:11:49.015" v="571" actId="1076"/>
          <ac:spMkLst>
            <pc:docMk/>
            <pc:sldMk cId="1275409530" sldId="363"/>
            <ac:spMk id="8" creationId="{AC2049D9-13AC-4BC7-9CDD-182F6D158E0A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2:08:53.224" v="527"/>
          <ac:spMkLst>
            <pc:docMk/>
            <pc:sldMk cId="1275409530" sldId="363"/>
            <ac:spMk id="12" creationId="{F49E3A1C-F3F6-4BC0-84E2-9FDE8F5AD894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2:08:52.739" v="526"/>
          <ac:picMkLst>
            <pc:docMk/>
            <pc:sldMk cId="1275409530" sldId="363"/>
            <ac:picMk id="10" creationId="{79D609C1-C869-497D-84D0-17F3EA0DCBF6}"/>
          </ac:picMkLst>
        </pc:picChg>
      </pc:sldChg>
      <pc:sldChg chg="addSp modSp new">
        <pc:chgData name="Ramanayaka A.M. it18021912" userId="S::it18021912@my.sliit.lk::46e38890-6e55-41d9-bf83-330f4af0ddae" providerId="AD" clId="Web-{0121EED5-1139-F08A-1CA5-3915CE0FD805}" dt="2021-03-09T12:18:01.082" v="667"/>
        <pc:sldMkLst>
          <pc:docMk/>
          <pc:sldMk cId="2663677482" sldId="364"/>
        </pc:sldMkLst>
        <pc:spChg chg="mod">
          <ac:chgData name="Ramanayaka A.M. it18021912" userId="S::it18021912@my.sliit.lk::46e38890-6e55-41d9-bf83-330f4af0ddae" providerId="AD" clId="Web-{0121EED5-1139-F08A-1CA5-3915CE0FD805}" dt="2021-03-09T12:17:06.657" v="663" actId="1076"/>
          <ac:spMkLst>
            <pc:docMk/>
            <pc:sldMk cId="2663677482" sldId="364"/>
            <ac:spMk id="2" creationId="{F342C78A-0D6F-46F8-8D11-9001484C372A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2:18:01.082" v="667"/>
          <ac:spMkLst>
            <pc:docMk/>
            <pc:sldMk cId="2663677482" sldId="364"/>
            <ac:spMk id="6" creationId="{B6C5E697-023E-42AD-8A44-CDABD5CE6CD7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2:18:00.535" v="666"/>
          <ac:picMkLst>
            <pc:docMk/>
            <pc:sldMk cId="2663677482" sldId="364"/>
            <ac:picMk id="4" creationId="{72576515-2A17-43AA-82B7-A73DCB7C470F}"/>
          </ac:picMkLst>
        </pc:picChg>
      </pc:sldChg>
      <pc:sldChg chg="add del replId">
        <pc:chgData name="Ramanayaka A.M. it18021912" userId="S::it18021912@my.sliit.lk::46e38890-6e55-41d9-bf83-330f4af0ddae" providerId="AD" clId="Web-{0121EED5-1139-F08A-1CA5-3915CE0FD805}" dt="2021-03-09T12:17:41.300" v="665"/>
        <pc:sldMkLst>
          <pc:docMk/>
          <pc:sldMk cId="2674803391" sldId="365"/>
        </pc:sldMkLst>
      </pc:sldChg>
      <pc:sldChg chg="addSp delSp modSp new">
        <pc:chgData name="Ramanayaka A.M. it18021912" userId="S::it18021912@my.sliit.lk::46e38890-6e55-41d9-bf83-330f4af0ddae" providerId="AD" clId="Web-{0121EED5-1139-F08A-1CA5-3915CE0FD805}" dt="2021-03-09T13:03:43.410" v="743" actId="20577"/>
        <pc:sldMkLst>
          <pc:docMk/>
          <pc:sldMk cId="3198499742" sldId="365"/>
        </pc:sldMkLst>
        <pc:spChg chg="mod">
          <ac:chgData name="Ramanayaka A.M. it18021912" userId="S::it18021912@my.sliit.lk::46e38890-6e55-41d9-bf83-330f4af0ddae" providerId="AD" clId="Web-{0121EED5-1139-F08A-1CA5-3915CE0FD805}" dt="2021-03-09T13:03:43.410" v="743" actId="20577"/>
          <ac:spMkLst>
            <pc:docMk/>
            <pc:sldMk cId="3198499742" sldId="365"/>
            <ac:spMk id="2" creationId="{32D4B23A-D779-4F6A-8188-DDF347F6B854}"/>
          </ac:spMkLst>
        </pc:spChg>
        <pc:spChg chg="del">
          <ac:chgData name="Ramanayaka A.M. it18021912" userId="S::it18021912@my.sliit.lk::46e38890-6e55-41d9-bf83-330f4af0ddae" providerId="AD" clId="Web-{0121EED5-1139-F08A-1CA5-3915CE0FD805}" dt="2021-03-09T12:57:11.171" v="710"/>
          <ac:spMkLst>
            <pc:docMk/>
            <pc:sldMk cId="3198499742" sldId="365"/>
            <ac:spMk id="3" creationId="{C074ACF5-197E-4341-8922-9747619704B6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2:58:36.769" v="726"/>
          <ac:spMkLst>
            <pc:docMk/>
            <pc:sldMk cId="3198499742" sldId="365"/>
            <ac:spMk id="9" creationId="{3C593302-4C0A-48C2-B606-265368AD7B61}"/>
          </ac:spMkLst>
        </pc:spChg>
        <pc:picChg chg="add mod">
          <ac:chgData name="Ramanayaka A.M. it18021912" userId="S::it18021912@my.sliit.lk::46e38890-6e55-41d9-bf83-330f4af0ddae" providerId="AD" clId="Web-{0121EED5-1139-F08A-1CA5-3915CE0FD805}" dt="2021-03-09T12:58:48.863" v="727" actId="14100"/>
          <ac:picMkLst>
            <pc:docMk/>
            <pc:sldMk cId="3198499742" sldId="365"/>
            <ac:picMk id="4" creationId="{96762D9A-E857-4510-9A1B-60CEE0197AFE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2:59:00.692" v="729" actId="1076"/>
          <ac:picMkLst>
            <pc:docMk/>
            <pc:sldMk cId="3198499742" sldId="365"/>
            <ac:picMk id="5" creationId="{D3D100A5-8322-4F18-8D4A-4E0A0C9E730F}"/>
          </ac:picMkLst>
        </pc:picChg>
        <pc:picChg chg="add">
          <ac:chgData name="Ramanayaka A.M. it18021912" userId="S::it18021912@my.sliit.lk::46e38890-6e55-41d9-bf83-330f4af0ddae" providerId="AD" clId="Web-{0121EED5-1139-F08A-1CA5-3915CE0FD805}" dt="2021-03-09T12:58:36.285" v="725"/>
          <ac:picMkLst>
            <pc:docMk/>
            <pc:sldMk cId="3198499742" sldId="365"/>
            <ac:picMk id="7" creationId="{B0955F92-94C9-48CD-8804-32E86BBFA9FF}"/>
          </ac:picMkLst>
        </pc:picChg>
      </pc:sldChg>
      <pc:sldChg chg="addSp modSp new">
        <pc:chgData name="Ramanayaka A.M. it18021912" userId="S::it18021912@my.sliit.lk::46e38890-6e55-41d9-bf83-330f4af0ddae" providerId="AD" clId="Web-{0121EED5-1139-F08A-1CA5-3915CE0FD805}" dt="2021-03-09T13:14:24.068" v="813" actId="20577"/>
        <pc:sldMkLst>
          <pc:docMk/>
          <pc:sldMk cId="3704444728" sldId="366"/>
        </pc:sldMkLst>
        <pc:spChg chg="mod">
          <ac:chgData name="Ramanayaka A.M. it18021912" userId="S::it18021912@my.sliit.lk::46e38890-6e55-41d9-bf83-330f4af0ddae" providerId="AD" clId="Web-{0121EED5-1139-F08A-1CA5-3915CE0FD805}" dt="2021-03-09T13:14:24.068" v="813" actId="20577"/>
          <ac:spMkLst>
            <pc:docMk/>
            <pc:sldMk cId="3704444728" sldId="366"/>
            <ac:spMk id="2" creationId="{350BEB86-8AE4-42DC-A4B7-73E9A8AA091D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3:09:21.990" v="806" actId="1076"/>
          <ac:spMkLst>
            <pc:docMk/>
            <pc:sldMk cId="3704444728" sldId="366"/>
            <ac:spMk id="3" creationId="{47A77B95-9383-4619-AD03-145E391312D2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3:05:01.289" v="746"/>
          <ac:spMkLst>
            <pc:docMk/>
            <pc:sldMk cId="3704444728" sldId="366"/>
            <ac:spMk id="7" creationId="{FBB7E417-BE77-4B5D-916E-3E3AE41378E0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3:05:00.836" v="745"/>
          <ac:picMkLst>
            <pc:docMk/>
            <pc:sldMk cId="3704444728" sldId="366"/>
            <ac:picMk id="5" creationId="{B440AE37-55E2-4EBE-BC45-44400511DC7F}"/>
          </ac:picMkLst>
        </pc:picChg>
      </pc:sldChg>
      <pc:sldChg chg="addSp delSp modSp new">
        <pc:chgData name="Ramanayaka A.M. it18021912" userId="S::it18021912@my.sliit.lk::46e38890-6e55-41d9-bf83-330f4af0ddae" providerId="AD" clId="Web-{0121EED5-1139-F08A-1CA5-3915CE0FD805}" dt="2021-03-09T14:41:10.683" v="988" actId="1076"/>
        <pc:sldMkLst>
          <pc:docMk/>
          <pc:sldMk cId="2671202384" sldId="367"/>
        </pc:sldMkLst>
        <pc:spChg chg="mod">
          <ac:chgData name="Ramanayaka A.M. it18021912" userId="S::it18021912@my.sliit.lk::46e38890-6e55-41d9-bf83-330f4af0ddae" providerId="AD" clId="Web-{0121EED5-1139-F08A-1CA5-3915CE0FD805}" dt="2021-03-09T14:41:02.542" v="985" actId="1076"/>
          <ac:spMkLst>
            <pc:docMk/>
            <pc:sldMk cId="2671202384" sldId="367"/>
            <ac:spMk id="2" creationId="{C6779579-F02C-4C01-B112-5A204FE5B8FF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4:37:58.302" v="970" actId="1076"/>
          <ac:spMkLst>
            <pc:docMk/>
            <pc:sldMk cId="2671202384" sldId="367"/>
            <ac:spMk id="3" creationId="{AA4C81DB-1BE0-4589-AAB3-35FD8B4F1EA2}"/>
          </ac:spMkLst>
        </pc:spChg>
        <pc:spChg chg="add del mod">
          <ac:chgData name="Ramanayaka A.M. it18021912" userId="S::it18021912@my.sliit.lk::46e38890-6e55-41d9-bf83-330f4af0ddae" providerId="AD" clId="Web-{0121EED5-1139-F08A-1CA5-3915CE0FD805}" dt="2021-03-09T13:16:00.198" v="818"/>
          <ac:spMkLst>
            <pc:docMk/>
            <pc:sldMk cId="2671202384" sldId="367"/>
            <ac:spMk id="4" creationId="{61781FF2-754C-4C0F-BA0F-8489D4A3BFC0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3:16:19.667" v="820"/>
          <ac:spMkLst>
            <pc:docMk/>
            <pc:sldMk cId="2671202384" sldId="367"/>
            <ac:spMk id="8" creationId="{E82600B2-0689-4E7C-998B-E842F7967120}"/>
          </ac:spMkLst>
        </pc:spChg>
        <pc:picChg chg="add mod">
          <ac:chgData name="Ramanayaka A.M. it18021912" userId="S::it18021912@my.sliit.lk::46e38890-6e55-41d9-bf83-330f4af0ddae" providerId="AD" clId="Web-{0121EED5-1139-F08A-1CA5-3915CE0FD805}" dt="2021-03-09T14:41:10.683" v="988" actId="1076"/>
          <ac:picMkLst>
            <pc:docMk/>
            <pc:sldMk cId="2671202384" sldId="367"/>
            <ac:picMk id="4" creationId="{22F1C6B4-6A1E-4E38-BAC9-B51ED3A184F0}"/>
          </ac:picMkLst>
        </pc:picChg>
        <pc:picChg chg="add">
          <ac:chgData name="Ramanayaka A.M. it18021912" userId="S::it18021912@my.sliit.lk::46e38890-6e55-41d9-bf83-330f4af0ddae" providerId="AD" clId="Web-{0121EED5-1139-F08A-1CA5-3915CE0FD805}" dt="2021-03-09T13:16:19.230" v="819"/>
          <ac:picMkLst>
            <pc:docMk/>
            <pc:sldMk cId="2671202384" sldId="367"/>
            <ac:picMk id="6" creationId="{18E9761C-AA5D-475B-9BF2-EA7C152EA78C}"/>
          </ac:picMkLst>
        </pc:picChg>
      </pc:sldChg>
      <pc:sldChg chg="addSp modSp new">
        <pc:chgData name="Ramanayaka A.M. it18021912" userId="S::it18021912@my.sliit.lk::46e38890-6e55-41d9-bf83-330f4af0ddae" providerId="AD" clId="Web-{0121EED5-1139-F08A-1CA5-3915CE0FD805}" dt="2021-03-09T14:48:47.132" v="1020" actId="1076"/>
        <pc:sldMkLst>
          <pc:docMk/>
          <pc:sldMk cId="2111102856" sldId="368"/>
        </pc:sldMkLst>
        <pc:spChg chg="mod">
          <ac:chgData name="Ramanayaka A.M. it18021912" userId="S::it18021912@my.sliit.lk::46e38890-6e55-41d9-bf83-330f4af0ddae" providerId="AD" clId="Web-{0121EED5-1139-F08A-1CA5-3915CE0FD805}" dt="2021-03-09T14:48:47.132" v="1020" actId="1076"/>
          <ac:spMkLst>
            <pc:docMk/>
            <pc:sldMk cId="2111102856" sldId="368"/>
            <ac:spMk id="2" creationId="{49E14116-A443-4E32-BFC4-865A90CD71D3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4:44:55.689" v="1001" actId="20577"/>
          <ac:spMkLst>
            <pc:docMk/>
            <pc:sldMk cId="2111102856" sldId="368"/>
            <ac:spMk id="3" creationId="{463AA1D0-B967-474B-B769-604F59D3D7AF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4:44:27.860" v="991"/>
          <ac:spMkLst>
            <pc:docMk/>
            <pc:sldMk cId="2111102856" sldId="368"/>
            <ac:spMk id="7" creationId="{FD906C22-00C7-4BD8-ABAE-BE25E8F0872B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4:44:27.422" v="990"/>
          <ac:picMkLst>
            <pc:docMk/>
            <pc:sldMk cId="2111102856" sldId="368"/>
            <ac:picMk id="5" creationId="{1AE0C95C-6D5A-439E-BC75-2901E7383886}"/>
          </ac:picMkLst>
        </pc:picChg>
      </pc:sldChg>
      <pc:sldChg chg="addSp modSp new">
        <pc:chgData name="Ramanayaka A.M. it18021912" userId="S::it18021912@my.sliit.lk::46e38890-6e55-41d9-bf83-330f4af0ddae" providerId="AD" clId="Web-{0121EED5-1139-F08A-1CA5-3915CE0FD805}" dt="2021-03-09T14:56:42.926" v="1096" actId="1076"/>
        <pc:sldMkLst>
          <pc:docMk/>
          <pc:sldMk cId="4015512514" sldId="369"/>
        </pc:sldMkLst>
        <pc:spChg chg="add">
          <ac:chgData name="Ramanayaka A.M. it18021912" userId="S::it18021912@my.sliit.lk::46e38890-6e55-41d9-bf83-330f4af0ddae" providerId="AD" clId="Web-{0121EED5-1139-F08A-1CA5-3915CE0FD805}" dt="2021-03-09T14:50:19.775" v="1023"/>
          <ac:spMkLst>
            <pc:docMk/>
            <pc:sldMk cId="4015512514" sldId="369"/>
            <ac:spMk id="5" creationId="{48528270-8DAF-4C15-9424-D5D0462563FD}"/>
          </ac:spMkLst>
        </pc:spChg>
        <pc:spChg chg="add mod">
          <ac:chgData name="Ramanayaka A.M. it18021912" userId="S::it18021912@my.sliit.lk::46e38890-6e55-41d9-bf83-330f4af0ddae" providerId="AD" clId="Web-{0121EED5-1139-F08A-1CA5-3915CE0FD805}" dt="2021-03-09T14:56:42.926" v="1096" actId="1076"/>
          <ac:spMkLst>
            <pc:docMk/>
            <pc:sldMk cId="4015512514" sldId="369"/>
            <ac:spMk id="7" creationId="{BA5B9FF7-9085-47DB-8971-CAF668FB700A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4:50:19.353" v="1022"/>
          <ac:picMkLst>
            <pc:docMk/>
            <pc:sldMk cId="4015512514" sldId="369"/>
            <ac:picMk id="3" creationId="{985400AB-29A1-4012-887B-F5B431182D24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4:53:00.155" v="1031" actId="1076"/>
          <ac:picMkLst>
            <pc:docMk/>
            <pc:sldMk cId="4015512514" sldId="369"/>
            <ac:picMk id="6" creationId="{699E536F-1442-4C35-BF30-289CDEE689F0}"/>
          </ac:picMkLst>
        </pc:picChg>
      </pc:sldChg>
    </pc:docChg>
  </pc:docChgLst>
  <pc:docChgLst>
    <pc:chgData name="Wishvajith B.L.D.V. it18032666" userId="S::it18032666@my.sliit.lk::8bedbe07-e535-41e7-9f9d-682c98a65af4" providerId="AD" clId="Web-{7FBBF75E-2737-63A9-3A1C-BEFE8EC2B578}"/>
    <pc:docChg chg="addSld delSld modSld">
      <pc:chgData name="Wishvajith B.L.D.V. it18032666" userId="S::it18032666@my.sliit.lk::8bedbe07-e535-41e7-9f9d-682c98a65af4" providerId="AD" clId="Web-{7FBBF75E-2737-63A9-3A1C-BEFE8EC2B578}" dt="2021-07-06T16:21:13.553" v="13"/>
      <pc:docMkLst>
        <pc:docMk/>
      </pc:docMkLst>
      <pc:sldChg chg="del">
        <pc:chgData name="Wishvajith B.L.D.V. it18032666" userId="S::it18032666@my.sliit.lk::8bedbe07-e535-41e7-9f9d-682c98a65af4" providerId="AD" clId="Web-{7FBBF75E-2737-63A9-3A1C-BEFE8EC2B578}" dt="2021-07-06T16:03:26.262" v="5"/>
        <pc:sldMkLst>
          <pc:docMk/>
          <pc:sldMk cId="2003452195" sldId="334"/>
        </pc:sldMkLst>
      </pc:sldChg>
      <pc:sldChg chg="del">
        <pc:chgData name="Wishvajith B.L.D.V. it18032666" userId="S::it18032666@my.sliit.lk::8bedbe07-e535-41e7-9f9d-682c98a65af4" providerId="AD" clId="Web-{7FBBF75E-2737-63A9-3A1C-BEFE8EC2B578}" dt="2021-07-06T16:02:14.323" v="0"/>
        <pc:sldMkLst>
          <pc:docMk/>
          <pc:sldMk cId="395997373" sldId="335"/>
        </pc:sldMkLst>
      </pc:sldChg>
      <pc:sldChg chg="del">
        <pc:chgData name="Wishvajith B.L.D.V. it18032666" userId="S::it18032666@my.sliit.lk::8bedbe07-e535-41e7-9f9d-682c98a65af4" providerId="AD" clId="Web-{7FBBF75E-2737-63A9-3A1C-BEFE8EC2B578}" dt="2021-07-06T16:02:19.339" v="2"/>
        <pc:sldMkLst>
          <pc:docMk/>
          <pc:sldMk cId="4266992674" sldId="336"/>
        </pc:sldMkLst>
      </pc:sldChg>
      <pc:sldChg chg="del">
        <pc:chgData name="Wishvajith B.L.D.V. it18032666" userId="S::it18032666@my.sliit.lk::8bedbe07-e535-41e7-9f9d-682c98a65af4" providerId="AD" clId="Web-{7FBBF75E-2737-63A9-3A1C-BEFE8EC2B578}" dt="2021-07-06T16:02:17.229" v="1"/>
        <pc:sldMkLst>
          <pc:docMk/>
          <pc:sldMk cId="970090089" sldId="338"/>
        </pc:sldMkLst>
      </pc:sldChg>
      <pc:sldChg chg="addSp delSp modSp">
        <pc:chgData name="Wishvajith B.L.D.V. it18032666" userId="S::it18032666@my.sliit.lk::8bedbe07-e535-41e7-9f9d-682c98a65af4" providerId="AD" clId="Web-{7FBBF75E-2737-63A9-3A1C-BEFE8EC2B578}" dt="2021-07-06T16:21:13.553" v="13"/>
        <pc:sldMkLst>
          <pc:docMk/>
          <pc:sldMk cId="1948783318" sldId="340"/>
        </pc:sldMkLst>
        <pc:picChg chg="add del mod">
          <ac:chgData name="Wishvajith B.L.D.V. it18032666" userId="S::it18032666@my.sliit.lk::8bedbe07-e535-41e7-9f9d-682c98a65af4" providerId="AD" clId="Web-{7FBBF75E-2737-63A9-3A1C-BEFE8EC2B578}" dt="2021-07-06T16:21:13.553" v="13"/>
          <ac:picMkLst>
            <pc:docMk/>
            <pc:sldMk cId="1948783318" sldId="340"/>
            <ac:picMk id="10" creationId="{46F47454-F6D5-442F-8881-288C734192A6}"/>
          </ac:picMkLst>
        </pc:picChg>
      </pc:sldChg>
      <pc:sldChg chg="del">
        <pc:chgData name="Wishvajith B.L.D.V. it18032666" userId="S::it18032666@my.sliit.lk::8bedbe07-e535-41e7-9f9d-682c98a65af4" providerId="AD" clId="Web-{7FBBF75E-2737-63A9-3A1C-BEFE8EC2B578}" dt="2021-07-06T16:02:21.230" v="3"/>
        <pc:sldMkLst>
          <pc:docMk/>
          <pc:sldMk cId="872509018" sldId="349"/>
        </pc:sldMkLst>
      </pc:sldChg>
      <pc:sldChg chg="del">
        <pc:chgData name="Wishvajith B.L.D.V. it18032666" userId="S::it18032666@my.sliit.lk::8bedbe07-e535-41e7-9f9d-682c98a65af4" providerId="AD" clId="Web-{7FBBF75E-2737-63A9-3A1C-BEFE8EC2B578}" dt="2021-07-06T16:02:26.605" v="4"/>
        <pc:sldMkLst>
          <pc:docMk/>
          <pc:sldMk cId="2167463191" sldId="390"/>
        </pc:sldMkLst>
      </pc:sldChg>
      <pc:sldChg chg="addSp delSp modSp add del replId">
        <pc:chgData name="Wishvajith B.L.D.V. it18032666" userId="S::it18032666@my.sliit.lk::8bedbe07-e535-41e7-9f9d-682c98a65af4" providerId="AD" clId="Web-{7FBBF75E-2737-63A9-3A1C-BEFE8EC2B578}" dt="2021-07-06T16:20:52.537" v="11"/>
        <pc:sldMkLst>
          <pc:docMk/>
          <pc:sldMk cId="3582047986" sldId="397"/>
        </pc:sldMkLst>
        <pc:picChg chg="add del mod">
          <ac:chgData name="Wishvajith B.L.D.V. it18032666" userId="S::it18032666@my.sliit.lk::8bedbe07-e535-41e7-9f9d-682c98a65af4" providerId="AD" clId="Web-{7FBBF75E-2737-63A9-3A1C-BEFE8EC2B578}" dt="2021-07-06T16:20:36.833" v="8"/>
          <ac:picMkLst>
            <pc:docMk/>
            <pc:sldMk cId="3582047986" sldId="397"/>
            <ac:picMk id="10" creationId="{EA699DAB-EB71-4983-9BCD-4C26B26FF414}"/>
          </ac:picMkLst>
        </pc:picChg>
        <pc:picChg chg="add del mod">
          <ac:chgData name="Wishvajith B.L.D.V. it18032666" userId="S::it18032666@my.sliit.lk::8bedbe07-e535-41e7-9f9d-682c98a65af4" providerId="AD" clId="Web-{7FBBF75E-2737-63A9-3A1C-BEFE8EC2B578}" dt="2021-07-06T16:20:42.427" v="10"/>
          <ac:picMkLst>
            <pc:docMk/>
            <pc:sldMk cId="3582047986" sldId="397"/>
            <ac:picMk id="13" creationId="{6A5B4DE7-8840-4BBA-A69A-C17D30DF11F5}"/>
          </ac:picMkLst>
        </pc:picChg>
      </pc:sldChg>
    </pc:docChg>
  </pc:docChgLst>
  <pc:docChgLst>
    <pc:chgData name="Renuharshatha A. it18034400" userId="S::it18034400@my.sliit.lk::b5224bbf-3f07-41e9-870f-8428b763ea44" providerId="AD" clId="Web-{30453BD3-B4E4-E98C-B1BC-F3E0A9558E51}"/>
    <pc:docChg chg="addSld modSld">
      <pc:chgData name="Renuharshatha A. it18034400" userId="S::it18034400@my.sliit.lk::b5224bbf-3f07-41e9-870f-8428b763ea44" providerId="AD" clId="Web-{30453BD3-B4E4-E98C-B1BC-F3E0A9558E51}" dt="2021-03-24T03:27:03.708" v="22" actId="1076"/>
      <pc:docMkLst>
        <pc:docMk/>
      </pc:docMkLst>
      <pc:sldChg chg="addSp delSp modSp">
        <pc:chgData name="Renuharshatha A. it18034400" userId="S::it18034400@my.sliit.lk::b5224bbf-3f07-41e9-870f-8428b763ea44" providerId="AD" clId="Web-{30453BD3-B4E4-E98C-B1BC-F3E0A9558E51}" dt="2021-03-24T03:23:49.827" v="6" actId="1076"/>
        <pc:sldMkLst>
          <pc:docMk/>
          <pc:sldMk cId="304476092" sldId="371"/>
        </pc:sldMkLst>
        <pc:graphicFrameChg chg="del mod">
          <ac:chgData name="Renuharshatha A. it18034400" userId="S::it18034400@my.sliit.lk::b5224bbf-3f07-41e9-870f-8428b763ea44" providerId="AD" clId="Web-{30453BD3-B4E4-E98C-B1BC-F3E0A9558E51}" dt="2021-03-24T03:23:19.936" v="2"/>
          <ac:graphicFrameMkLst>
            <pc:docMk/>
            <pc:sldMk cId="304476092" sldId="371"/>
            <ac:graphicFrameMk id="12" creationId="{84B882CD-010F-4E60-B5F4-27913046DBA1}"/>
          </ac:graphicFrameMkLst>
        </pc:graphicFrameChg>
        <pc:graphicFrameChg chg="add mod">
          <ac:chgData name="Renuharshatha A. it18034400" userId="S::it18034400@my.sliit.lk::b5224bbf-3f07-41e9-870f-8428b763ea44" providerId="AD" clId="Web-{30453BD3-B4E4-E98C-B1BC-F3E0A9558E51}" dt="2021-03-24T03:23:49.827" v="6" actId="1076"/>
          <ac:graphicFrameMkLst>
            <pc:docMk/>
            <pc:sldMk cId="304476092" sldId="371"/>
            <ac:graphicFrameMk id="121" creationId="{CFBB2320-0AAE-4362-B6C8-09B1F3807FEA}"/>
          </ac:graphicFrameMkLst>
        </pc:graphicFrameChg>
      </pc:sldChg>
      <pc:sldChg chg="addSp delSp modSp new">
        <pc:chgData name="Renuharshatha A. it18034400" userId="S::it18034400@my.sliit.lk::b5224bbf-3f07-41e9-870f-8428b763ea44" providerId="AD" clId="Web-{30453BD3-B4E4-E98C-B1BC-F3E0A9558E51}" dt="2021-03-24T03:25:30.080" v="14" actId="14100"/>
        <pc:sldMkLst>
          <pc:docMk/>
          <pc:sldMk cId="3611189773" sldId="395"/>
        </pc:sldMkLst>
        <pc:spChg chg="del">
          <ac:chgData name="Renuharshatha A. it18034400" userId="S::it18034400@my.sliit.lk::b5224bbf-3f07-41e9-870f-8428b763ea44" providerId="AD" clId="Web-{30453BD3-B4E4-E98C-B1BC-F3E0A9558E51}" dt="2021-03-24T03:24:03.421" v="9"/>
          <ac:spMkLst>
            <pc:docMk/>
            <pc:sldMk cId="3611189773" sldId="395"/>
            <ac:spMk id="2" creationId="{4B11D3F9-64D2-4390-A4A8-A740420BFCE2}"/>
          </ac:spMkLst>
        </pc:spChg>
        <pc:spChg chg="del">
          <ac:chgData name="Renuharshatha A. it18034400" userId="S::it18034400@my.sliit.lk::b5224bbf-3f07-41e9-870f-8428b763ea44" providerId="AD" clId="Web-{30453BD3-B4E4-E98C-B1BC-F3E0A9558E51}" dt="2021-03-24T03:24:01.390" v="8"/>
          <ac:spMkLst>
            <pc:docMk/>
            <pc:sldMk cId="3611189773" sldId="395"/>
            <ac:spMk id="3" creationId="{3FE51FEE-CB8A-47E8-A880-43D89EFD7ED2}"/>
          </ac:spMkLst>
        </pc:spChg>
        <pc:graphicFrameChg chg="add mod">
          <ac:chgData name="Renuharshatha A. it18034400" userId="S::it18034400@my.sliit.lk::b5224bbf-3f07-41e9-870f-8428b763ea44" providerId="AD" clId="Web-{30453BD3-B4E4-E98C-B1BC-F3E0A9558E51}" dt="2021-03-24T03:25:30.080" v="14" actId="14100"/>
          <ac:graphicFrameMkLst>
            <pc:docMk/>
            <pc:sldMk cId="3611189773" sldId="395"/>
            <ac:graphicFrameMk id="5" creationId="{CAEAB03F-9933-4F28-A9C9-6AFA6318F410}"/>
          </ac:graphicFrameMkLst>
        </pc:graphicFrameChg>
      </pc:sldChg>
      <pc:sldChg chg="addSp delSp modSp add replId">
        <pc:chgData name="Renuharshatha A. it18034400" userId="S::it18034400@my.sliit.lk::b5224bbf-3f07-41e9-870f-8428b763ea44" providerId="AD" clId="Web-{30453BD3-B4E4-E98C-B1BC-F3E0A9558E51}" dt="2021-03-24T03:27:03.708" v="22" actId="1076"/>
        <pc:sldMkLst>
          <pc:docMk/>
          <pc:sldMk cId="2102289012" sldId="396"/>
        </pc:sldMkLst>
        <pc:spChg chg="add del mod">
          <ac:chgData name="Renuharshatha A. it18034400" userId="S::it18034400@my.sliit.lk::b5224bbf-3f07-41e9-870f-8428b763ea44" providerId="AD" clId="Web-{30453BD3-B4E4-E98C-B1BC-F3E0A9558E51}" dt="2021-03-24T03:25:48.596" v="18"/>
          <ac:spMkLst>
            <pc:docMk/>
            <pc:sldMk cId="2102289012" sldId="396"/>
            <ac:spMk id="3" creationId="{48FDE247-D900-4BA3-9FA2-90AA7C4085B7}"/>
          </ac:spMkLst>
        </pc:spChg>
        <pc:spChg chg="del">
          <ac:chgData name="Renuharshatha A. it18034400" userId="S::it18034400@my.sliit.lk::b5224bbf-3f07-41e9-870f-8428b763ea44" providerId="AD" clId="Web-{30453BD3-B4E4-E98C-B1BC-F3E0A9558E51}" dt="2021-03-24T03:25:43.284" v="16"/>
          <ac:spMkLst>
            <pc:docMk/>
            <pc:sldMk cId="2102289012" sldId="396"/>
            <ac:spMk id="1325" creationId="{0654B385-7C21-46AA-BEB1-4FE62EF49D6C}"/>
          </ac:spMkLst>
        </pc:spChg>
        <pc:graphicFrameChg chg="add mod">
          <ac:chgData name="Renuharshatha A. it18034400" userId="S::it18034400@my.sliit.lk::b5224bbf-3f07-41e9-870f-8428b763ea44" providerId="AD" clId="Web-{30453BD3-B4E4-E98C-B1BC-F3E0A9558E51}" dt="2021-03-24T03:27:03.708" v="22" actId="1076"/>
          <ac:graphicFrameMkLst>
            <pc:docMk/>
            <pc:sldMk cId="2102289012" sldId="396"/>
            <ac:graphicFrameMk id="5" creationId="{6FA42C2F-8FB1-4952-96E4-D7D99FF64A01}"/>
          </ac:graphicFrameMkLst>
        </pc:graphicFrameChg>
        <pc:picChg chg="add del mod">
          <ac:chgData name="Renuharshatha A. it18034400" userId="S::it18034400@my.sliit.lk::b5224bbf-3f07-41e9-870f-8428b763ea44" providerId="AD" clId="Web-{30453BD3-B4E4-E98C-B1BC-F3E0A9558E51}" dt="2021-03-24T03:25:53.815" v="20"/>
          <ac:picMkLst>
            <pc:docMk/>
            <pc:sldMk cId="2102289012" sldId="396"/>
            <ac:picMk id="4" creationId="{5371A250-7934-420C-8E5C-DAF26CA039C6}"/>
          </ac:picMkLst>
        </pc:picChg>
      </pc:sldChg>
    </pc:docChg>
  </pc:docChgLst>
  <pc:docChgLst>
    <pc:chgData name="Ramanayaka A.M. it18021912" userId="S::it18021912@my.sliit.lk::46e38890-6e55-41d9-bf83-330f4af0ddae" providerId="AD" clId="Web-{D8D0DBAF-514E-FD63-8F38-036307F2ED66}"/>
    <pc:docChg chg="addSld modSld">
      <pc:chgData name="Ramanayaka A.M. it18021912" userId="S::it18021912@my.sliit.lk::46e38890-6e55-41d9-bf83-330f4af0ddae" providerId="AD" clId="Web-{D8D0DBAF-514E-FD63-8F38-036307F2ED66}" dt="2021-03-09T07:56:05.401" v="1"/>
      <pc:docMkLst>
        <pc:docMk/>
      </pc:docMkLst>
      <pc:sldChg chg="modSp">
        <pc:chgData name="Ramanayaka A.M. it18021912" userId="S::it18021912@my.sliit.lk::46e38890-6e55-41d9-bf83-330f4af0ddae" providerId="AD" clId="Web-{D8D0DBAF-514E-FD63-8F38-036307F2ED66}" dt="2021-03-09T07:54:05.989" v="0" actId="20577"/>
        <pc:sldMkLst>
          <pc:docMk/>
          <pc:sldMk cId="361011546" sldId="306"/>
        </pc:sldMkLst>
        <pc:spChg chg="mod">
          <ac:chgData name="Ramanayaka A.M. it18021912" userId="S::it18021912@my.sliit.lk::46e38890-6e55-41d9-bf83-330f4af0ddae" providerId="AD" clId="Web-{D8D0DBAF-514E-FD63-8F38-036307F2ED66}" dt="2021-03-09T07:54:05.989" v="0" actId="20577"/>
          <ac:spMkLst>
            <pc:docMk/>
            <pc:sldMk cId="361011546" sldId="306"/>
            <ac:spMk id="3012" creationId="{00000000-0000-0000-0000-000000000000}"/>
          </ac:spMkLst>
        </pc:spChg>
      </pc:sldChg>
      <pc:sldChg chg="new">
        <pc:chgData name="Ramanayaka A.M. it18021912" userId="S::it18021912@my.sliit.lk::46e38890-6e55-41d9-bf83-330f4af0ddae" providerId="AD" clId="Web-{D8D0DBAF-514E-FD63-8F38-036307F2ED66}" dt="2021-03-09T07:56:05.401" v="1"/>
        <pc:sldMkLst>
          <pc:docMk/>
          <pc:sldMk cId="3639662553" sldId="351"/>
        </pc:sldMkLst>
      </pc:sldChg>
    </pc:docChg>
  </pc:docChgLst>
  <pc:docChgLst>
    <pc:chgData name="Wishvajith B.L.D.V. it18032666" userId="S::it18032666@my.sliit.lk::8bedbe07-e535-41e7-9f9d-682c98a65af4" providerId="AD" clId="Web-{CF84B29F-F0F5-0000-811F-79B6D9AE4B8E}"/>
    <pc:docChg chg="addSld modSld">
      <pc:chgData name="Wishvajith B.L.D.V. it18032666" userId="S::it18032666@my.sliit.lk::8bedbe07-e535-41e7-9f9d-682c98a65af4" providerId="AD" clId="Web-{CF84B29F-F0F5-0000-811F-79B6D9AE4B8E}" dt="2021-03-09T09:23:32.053" v="287" actId="1076"/>
      <pc:docMkLst>
        <pc:docMk/>
      </pc:docMkLst>
      <pc:sldChg chg="addSp modSp">
        <pc:chgData name="Wishvajith B.L.D.V. it18032666" userId="S::it18032666@my.sliit.lk::8bedbe07-e535-41e7-9f9d-682c98a65af4" providerId="AD" clId="Web-{CF84B29F-F0F5-0000-811F-79B6D9AE4B8E}" dt="2021-03-09T09:18:54.830" v="277" actId="1076"/>
        <pc:sldMkLst>
          <pc:docMk/>
          <pc:sldMk cId="818749557" sldId="343"/>
        </pc:sldMkLst>
        <pc:spChg chg="mod">
          <ac:chgData name="Wishvajith B.L.D.V. it18032666" userId="S::it18032666@my.sliit.lk::8bedbe07-e535-41e7-9f9d-682c98a65af4" providerId="AD" clId="Web-{CF84B29F-F0F5-0000-811F-79B6D9AE4B8E}" dt="2021-03-09T09:18:24.908" v="273" actId="20577"/>
          <ac:spMkLst>
            <pc:docMk/>
            <pc:sldMk cId="818749557" sldId="343"/>
            <ac:spMk id="4" creationId="{1298CC23-1758-41CD-85BB-FFECC086ED45}"/>
          </ac:spMkLst>
        </pc:spChg>
        <pc:picChg chg="add mod">
          <ac:chgData name="Wishvajith B.L.D.V. it18032666" userId="S::it18032666@my.sliit.lk::8bedbe07-e535-41e7-9f9d-682c98a65af4" providerId="AD" clId="Web-{CF84B29F-F0F5-0000-811F-79B6D9AE4B8E}" dt="2021-03-09T09:18:54.830" v="277" actId="1076"/>
          <ac:picMkLst>
            <pc:docMk/>
            <pc:sldMk cId="818749557" sldId="343"/>
            <ac:picMk id="5" creationId="{8C602646-6268-4E72-9E67-83B33E9B4804}"/>
          </ac:picMkLst>
        </pc:picChg>
      </pc:sldChg>
      <pc:sldChg chg="addSp modSp">
        <pc:chgData name="Wishvajith B.L.D.V. it18032666" userId="S::it18032666@my.sliit.lk::8bedbe07-e535-41e7-9f9d-682c98a65af4" providerId="AD" clId="Web-{CF84B29F-F0F5-0000-811F-79B6D9AE4B8E}" dt="2021-03-09T08:46:43.579" v="47" actId="20577"/>
        <pc:sldMkLst>
          <pc:docMk/>
          <pc:sldMk cId="1862692817" sldId="344"/>
        </pc:sldMkLst>
        <pc:spChg chg="add mod">
          <ac:chgData name="Wishvajith B.L.D.V. it18032666" userId="S::it18032666@my.sliit.lk::8bedbe07-e535-41e7-9f9d-682c98a65af4" providerId="AD" clId="Web-{CF84B29F-F0F5-0000-811F-79B6D9AE4B8E}" dt="2021-03-09T08:45:41.266" v="21" actId="14100"/>
          <ac:spMkLst>
            <pc:docMk/>
            <pc:sldMk cId="1862692817" sldId="344"/>
            <ac:spMk id="3" creationId="{606CBA54-ECB0-445C-95DB-EA32EE496C17}"/>
          </ac:spMkLst>
        </pc:spChg>
        <pc:spChg chg="add mod">
          <ac:chgData name="Wishvajith B.L.D.V. it18032666" userId="S::it18032666@my.sliit.lk::8bedbe07-e535-41e7-9f9d-682c98a65af4" providerId="AD" clId="Web-{CF84B29F-F0F5-0000-811F-79B6D9AE4B8E}" dt="2021-03-09T08:46:43.579" v="47" actId="20577"/>
          <ac:spMkLst>
            <pc:docMk/>
            <pc:sldMk cId="1862692817" sldId="344"/>
            <ac:spMk id="4" creationId="{CD8A650D-B2FB-4057-B982-4574B7FF5F5E}"/>
          </ac:spMkLst>
        </pc:spChg>
      </pc:sldChg>
      <pc:sldChg chg="modSp">
        <pc:chgData name="Wishvajith B.L.D.V. it18032666" userId="S::it18032666@my.sliit.lk::8bedbe07-e535-41e7-9f9d-682c98a65af4" providerId="AD" clId="Web-{CF84B29F-F0F5-0000-811F-79B6D9AE4B8E}" dt="2021-03-09T09:09:09.226" v="159" actId="14100"/>
        <pc:sldMkLst>
          <pc:docMk/>
          <pc:sldMk cId="935454851" sldId="345"/>
        </pc:sldMkLst>
        <pc:grpChg chg="mod">
          <ac:chgData name="Wishvajith B.L.D.V. it18032666" userId="S::it18032666@my.sliit.lk::8bedbe07-e535-41e7-9f9d-682c98a65af4" providerId="AD" clId="Web-{CF84B29F-F0F5-0000-811F-79B6D9AE4B8E}" dt="2021-03-09T09:09:09.226" v="159" actId="14100"/>
          <ac:grpSpMkLst>
            <pc:docMk/>
            <pc:sldMk cId="935454851" sldId="345"/>
            <ac:grpSpMk id="5" creationId="{F7860D01-AFBC-4DAE-8732-4DDDDF555796}"/>
          </ac:grpSpMkLst>
        </pc:grpChg>
      </pc:sldChg>
      <pc:sldChg chg="addSp delSp modSp">
        <pc:chgData name="Wishvajith B.L.D.V. it18032666" userId="S::it18032666@my.sliit.lk::8bedbe07-e535-41e7-9f9d-682c98a65af4" providerId="AD" clId="Web-{CF84B29F-F0F5-0000-811F-79B6D9AE4B8E}" dt="2021-03-09T09:23:32.053" v="287" actId="1076"/>
        <pc:sldMkLst>
          <pc:docMk/>
          <pc:sldMk cId="109118018" sldId="346"/>
        </pc:sldMkLst>
        <pc:picChg chg="mod">
          <ac:chgData name="Wishvajith B.L.D.V. it18032666" userId="S::it18032666@my.sliit.lk::8bedbe07-e535-41e7-9f9d-682c98a65af4" providerId="AD" clId="Web-{CF84B29F-F0F5-0000-811F-79B6D9AE4B8E}" dt="2021-03-09T09:23:32.053" v="287" actId="1076"/>
          <ac:picMkLst>
            <pc:docMk/>
            <pc:sldMk cId="109118018" sldId="346"/>
            <ac:picMk id="3" creationId="{85867512-B160-4423-ABB3-69D118513EDE}"/>
          </ac:picMkLst>
        </pc:picChg>
        <pc:picChg chg="add mod">
          <ac:chgData name="Wishvajith B.L.D.V. it18032666" userId="S::it18032666@my.sliit.lk::8bedbe07-e535-41e7-9f9d-682c98a65af4" providerId="AD" clId="Web-{CF84B29F-F0F5-0000-811F-79B6D9AE4B8E}" dt="2021-03-09T08:57:38.621" v="127" actId="1076"/>
          <ac:picMkLst>
            <pc:docMk/>
            <pc:sldMk cId="109118018" sldId="346"/>
            <ac:picMk id="4" creationId="{E25C7B5A-ED38-4E91-A03E-C2C7BEA9D1AE}"/>
          </ac:picMkLst>
        </pc:picChg>
        <pc:picChg chg="del">
          <ac:chgData name="Wishvajith B.L.D.V. it18032666" userId="S::it18032666@my.sliit.lk::8bedbe07-e535-41e7-9f9d-682c98a65af4" providerId="AD" clId="Web-{CF84B29F-F0F5-0000-811F-79B6D9AE4B8E}" dt="2021-03-09T08:43:20.576" v="0"/>
          <ac:picMkLst>
            <pc:docMk/>
            <pc:sldMk cId="109118018" sldId="346"/>
            <ac:picMk id="4" creationId="{EEEAD58A-A75C-4DCC-892F-D83296D2F224}"/>
          </ac:picMkLst>
        </pc:picChg>
        <pc:picChg chg="del mod">
          <ac:chgData name="Wishvajith B.L.D.V. it18032666" userId="S::it18032666@my.sliit.lk::8bedbe07-e535-41e7-9f9d-682c98a65af4" providerId="AD" clId="Web-{CF84B29F-F0F5-0000-811F-79B6D9AE4B8E}" dt="2021-03-09T08:57:38.574" v="126"/>
          <ac:picMkLst>
            <pc:docMk/>
            <pc:sldMk cId="109118018" sldId="346"/>
            <ac:picMk id="5" creationId="{4E966E65-28EE-4A20-A0D1-0924969A1F25}"/>
          </ac:picMkLst>
        </pc:picChg>
        <pc:picChg chg="add mod">
          <ac:chgData name="Wishvajith B.L.D.V. it18032666" userId="S::it18032666@my.sliit.lk::8bedbe07-e535-41e7-9f9d-682c98a65af4" providerId="AD" clId="Web-{CF84B29F-F0F5-0000-811F-79B6D9AE4B8E}" dt="2021-03-09T09:23:17.709" v="285" actId="1076"/>
          <ac:picMkLst>
            <pc:docMk/>
            <pc:sldMk cId="109118018" sldId="346"/>
            <ac:picMk id="11" creationId="{B6464875-8CFB-413D-A306-A0CFFD5FF742}"/>
          </ac:picMkLst>
        </pc:picChg>
        <pc:picChg chg="add mod">
          <ac:chgData name="Wishvajith B.L.D.V. it18032666" userId="S::it18032666@my.sliit.lk::8bedbe07-e535-41e7-9f9d-682c98a65af4" providerId="AD" clId="Web-{CF84B29F-F0F5-0000-811F-79B6D9AE4B8E}" dt="2021-03-09T09:23:22.147" v="286" actId="1076"/>
          <ac:picMkLst>
            <pc:docMk/>
            <pc:sldMk cId="109118018" sldId="346"/>
            <ac:picMk id="13" creationId="{04690EB3-B418-43EF-9FAB-D97D48BC3BD6}"/>
          </ac:picMkLst>
        </pc:picChg>
      </pc:sldChg>
      <pc:sldChg chg="addSp delSp modSp add replId">
        <pc:chgData name="Wishvajith B.L.D.V. it18032666" userId="S::it18032666@my.sliit.lk::8bedbe07-e535-41e7-9f9d-682c98a65af4" providerId="AD" clId="Web-{CF84B29F-F0F5-0000-811F-79B6D9AE4B8E}" dt="2021-03-09T08:52:56.976" v="114" actId="1076"/>
        <pc:sldMkLst>
          <pc:docMk/>
          <pc:sldMk cId="1193006676" sldId="353"/>
        </pc:sldMkLst>
        <pc:spChg chg="mod">
          <ac:chgData name="Wishvajith B.L.D.V. it18032666" userId="S::it18032666@my.sliit.lk::8bedbe07-e535-41e7-9f9d-682c98a65af4" providerId="AD" clId="Web-{CF84B29F-F0F5-0000-811F-79B6D9AE4B8E}" dt="2021-03-09T08:47:34.314" v="66" actId="14100"/>
          <ac:spMkLst>
            <pc:docMk/>
            <pc:sldMk cId="1193006676" sldId="353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CF84B29F-F0F5-0000-811F-79B6D9AE4B8E}" dt="2021-03-09T08:51:47.459" v="110" actId="20577"/>
          <ac:spMkLst>
            <pc:docMk/>
            <pc:sldMk cId="1193006676" sldId="353"/>
            <ac:spMk id="4" creationId="{CD8A650D-B2FB-4057-B982-4574B7FF5F5E}"/>
          </ac:spMkLst>
        </pc:spChg>
        <pc:picChg chg="add del mod">
          <ac:chgData name="Wishvajith B.L.D.V. it18032666" userId="S::it18032666@my.sliit.lk::8bedbe07-e535-41e7-9f9d-682c98a65af4" providerId="AD" clId="Web-{CF84B29F-F0F5-0000-811F-79B6D9AE4B8E}" dt="2021-03-09T08:48:22.128" v="75"/>
          <ac:picMkLst>
            <pc:docMk/>
            <pc:sldMk cId="1193006676" sldId="353"/>
            <ac:picMk id="5" creationId="{2CB1DE9F-26C7-4558-B998-3C4CC5ABF5D2}"/>
          </ac:picMkLst>
        </pc:picChg>
        <pc:picChg chg="add mod">
          <ac:chgData name="Wishvajith B.L.D.V. it18032666" userId="S::it18032666@my.sliit.lk::8bedbe07-e535-41e7-9f9d-682c98a65af4" providerId="AD" clId="Web-{CF84B29F-F0F5-0000-811F-79B6D9AE4B8E}" dt="2021-03-09T08:52:56.976" v="114" actId="1076"/>
          <ac:picMkLst>
            <pc:docMk/>
            <pc:sldMk cId="1193006676" sldId="353"/>
            <ac:picMk id="5" creationId="{5D071A6A-143B-4239-8C90-214DF3FEB2AC}"/>
          </ac:picMkLst>
        </pc:picChg>
        <pc:picChg chg="add del mod">
          <ac:chgData name="Wishvajith B.L.D.V. it18032666" userId="S::it18032666@my.sliit.lk::8bedbe07-e535-41e7-9f9d-682c98a65af4" providerId="AD" clId="Web-{CF84B29F-F0F5-0000-811F-79B6D9AE4B8E}" dt="2021-03-09T08:49:40.145" v="96"/>
          <ac:picMkLst>
            <pc:docMk/>
            <pc:sldMk cId="1193006676" sldId="353"/>
            <ac:picMk id="9" creationId="{4B8C0F0A-8477-42E2-A829-C95C5D689702}"/>
          </ac:picMkLst>
        </pc:picChg>
        <pc:picChg chg="add del mod">
          <ac:chgData name="Wishvajith B.L.D.V. it18032666" userId="S::it18032666@my.sliit.lk::8bedbe07-e535-41e7-9f9d-682c98a65af4" providerId="AD" clId="Web-{CF84B29F-F0F5-0000-811F-79B6D9AE4B8E}" dt="2021-03-09T08:49:46.598" v="98"/>
          <ac:picMkLst>
            <pc:docMk/>
            <pc:sldMk cId="1193006676" sldId="353"/>
            <ac:picMk id="10" creationId="{99CF076B-FCE9-41C8-8E87-3123D594048F}"/>
          </ac:picMkLst>
        </pc:picChg>
      </pc:sldChg>
      <pc:sldChg chg="delSp modSp add replId">
        <pc:chgData name="Wishvajith B.L.D.V. it18032666" userId="S::it18032666@my.sliit.lk::8bedbe07-e535-41e7-9f9d-682c98a65af4" providerId="AD" clId="Web-{CF84B29F-F0F5-0000-811F-79B6D9AE4B8E}" dt="2021-03-09T08:54:35.337" v="121" actId="20577"/>
        <pc:sldMkLst>
          <pc:docMk/>
          <pc:sldMk cId="2973756457" sldId="354"/>
        </pc:sldMkLst>
        <pc:spChg chg="mod">
          <ac:chgData name="Wishvajith B.L.D.V. it18032666" userId="S::it18032666@my.sliit.lk::8bedbe07-e535-41e7-9f9d-682c98a65af4" providerId="AD" clId="Web-{CF84B29F-F0F5-0000-811F-79B6D9AE4B8E}" dt="2021-03-09T08:54:35.337" v="121" actId="20577"/>
          <ac:spMkLst>
            <pc:docMk/>
            <pc:sldMk cId="2973756457" sldId="354"/>
            <ac:spMk id="4" creationId="{CD8A650D-B2FB-4057-B982-4574B7FF5F5E}"/>
          </ac:spMkLst>
        </pc:spChg>
        <pc:picChg chg="del">
          <ac:chgData name="Wishvajith B.L.D.V. it18032666" userId="S::it18032666@my.sliit.lk::8bedbe07-e535-41e7-9f9d-682c98a65af4" providerId="AD" clId="Web-{CF84B29F-F0F5-0000-811F-79B6D9AE4B8E}" dt="2021-03-09T08:54:35.274" v="119"/>
          <ac:picMkLst>
            <pc:docMk/>
            <pc:sldMk cId="2973756457" sldId="354"/>
            <ac:picMk id="5" creationId="{5D071A6A-143B-4239-8C90-214DF3FEB2AC}"/>
          </ac:picMkLst>
        </pc:picChg>
      </pc:sldChg>
      <pc:sldChg chg="modSp add replId">
        <pc:chgData name="Wishvajith B.L.D.V. it18032666" userId="S::it18032666@my.sliit.lk::8bedbe07-e535-41e7-9f9d-682c98a65af4" providerId="AD" clId="Web-{CF84B29F-F0F5-0000-811F-79B6D9AE4B8E}" dt="2021-03-09T09:17:18.985" v="251" actId="20577"/>
        <pc:sldMkLst>
          <pc:docMk/>
          <pc:sldMk cId="280530176" sldId="357"/>
        </pc:sldMkLst>
        <pc:spChg chg="mod">
          <ac:chgData name="Wishvajith B.L.D.V. it18032666" userId="S::it18032666@my.sliit.lk::8bedbe07-e535-41e7-9f9d-682c98a65af4" providerId="AD" clId="Web-{CF84B29F-F0F5-0000-811F-79B6D9AE4B8E}" dt="2021-03-09T09:13:24.262" v="188" actId="1076"/>
          <ac:spMkLst>
            <pc:docMk/>
            <pc:sldMk cId="280530176" sldId="357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CF84B29F-F0F5-0000-811F-79B6D9AE4B8E}" dt="2021-03-09T09:17:18.985" v="251" actId="20577"/>
          <ac:spMkLst>
            <pc:docMk/>
            <pc:sldMk cId="280530176" sldId="357"/>
            <ac:spMk id="4" creationId="{CD8A650D-B2FB-4057-B982-4574B7FF5F5E}"/>
          </ac:spMkLst>
        </pc:spChg>
      </pc:sldChg>
    </pc:docChg>
  </pc:docChgLst>
  <pc:docChgLst>
    <pc:chgData name="Renuharshatha A. it18034400" userId="S::it18034400@my.sliit.lk::b5224bbf-3f07-41e9-870f-8428b763ea44" providerId="AD" clId="Web-{CD2858BE-7E57-8A27-6DB8-499CC16174BC}"/>
    <pc:docChg chg="addSld delSld modSld sldOrd">
      <pc:chgData name="Renuharshatha A. it18034400" userId="S::it18034400@my.sliit.lk::b5224bbf-3f07-41e9-870f-8428b763ea44" providerId="AD" clId="Web-{CD2858BE-7E57-8A27-6DB8-499CC16174BC}" dt="2021-10-18T01:15:58.896" v="1591" actId="20577"/>
      <pc:docMkLst>
        <pc:docMk/>
      </pc:docMkLst>
      <pc:sldChg chg="ord">
        <pc:chgData name="Renuharshatha A. it18034400" userId="S::it18034400@my.sliit.lk::b5224bbf-3f07-41e9-870f-8428b763ea44" providerId="AD" clId="Web-{CD2858BE-7E57-8A27-6DB8-499CC16174BC}" dt="2021-10-17T05:08:15.915" v="2"/>
        <pc:sldMkLst>
          <pc:docMk/>
          <pc:sldMk cId="759000074" sldId="333"/>
        </pc:sldMkLst>
      </pc:sldChg>
      <pc:sldChg chg="addSp delSp modSp add ord replId">
        <pc:chgData name="Renuharshatha A. it18034400" userId="S::it18034400@my.sliit.lk::b5224bbf-3f07-41e9-870f-8428b763ea44" providerId="AD" clId="Web-{CD2858BE-7E57-8A27-6DB8-499CC16174BC}" dt="2021-10-17T17:41:57.904" v="204" actId="1076"/>
        <pc:sldMkLst>
          <pc:docMk/>
          <pc:sldMk cId="2071859083" sldId="456"/>
        </pc:sldMkLst>
        <pc:spChg chg="mod">
          <ac:chgData name="Renuharshatha A. it18034400" userId="S::it18034400@my.sliit.lk::b5224bbf-3f07-41e9-870f-8428b763ea44" providerId="AD" clId="Web-{CD2858BE-7E57-8A27-6DB8-499CC16174BC}" dt="2021-10-17T05:09:41.291" v="6" actId="20577"/>
          <ac:spMkLst>
            <pc:docMk/>
            <pc:sldMk cId="2071859083" sldId="456"/>
            <ac:spMk id="2" creationId="{40E6B476-40B7-CE44-81B3-9AA0D9E7CC05}"/>
          </ac:spMkLst>
        </pc:spChg>
        <pc:spChg chg="mod">
          <ac:chgData name="Renuharshatha A. it18034400" userId="S::it18034400@my.sliit.lk::b5224bbf-3f07-41e9-870f-8428b763ea44" providerId="AD" clId="Web-{CD2858BE-7E57-8A27-6DB8-499CC16174BC}" dt="2021-10-17T17:41:52.295" v="201" actId="1076"/>
          <ac:spMkLst>
            <pc:docMk/>
            <pc:sldMk cId="2071859083" sldId="456"/>
            <ac:spMk id="3" creationId="{E2BCB207-7712-0C45-83A2-1E88F41D2C07}"/>
          </ac:spMkLst>
        </pc:spChg>
        <pc:spChg chg="add del">
          <ac:chgData name="Renuharshatha A. it18034400" userId="S::it18034400@my.sliit.lk::b5224bbf-3f07-41e9-870f-8428b763ea44" providerId="AD" clId="Web-{CD2858BE-7E57-8A27-6DB8-499CC16174BC}" dt="2021-10-17T17:40:30.747" v="143"/>
          <ac:spMkLst>
            <pc:docMk/>
            <pc:sldMk cId="2071859083" sldId="456"/>
            <ac:spMk id="4" creationId="{F8E5E9CD-2DED-45B2-9DFF-BF56EA9A356B}"/>
          </ac:spMkLst>
        </pc:spChg>
        <pc:picChg chg="mod">
          <ac:chgData name="Renuharshatha A. it18034400" userId="S::it18034400@my.sliit.lk::b5224bbf-3f07-41e9-870f-8428b763ea44" providerId="AD" clId="Web-{CD2858BE-7E57-8A27-6DB8-499CC16174BC}" dt="2021-10-17T17:41:57.904" v="204" actId="1076"/>
          <ac:picMkLst>
            <pc:docMk/>
            <pc:sldMk cId="2071859083" sldId="456"/>
            <ac:picMk id="10" creationId="{6FAC20FC-D7A1-4316-A9A7-75FC40FE1255}"/>
          </ac:picMkLst>
        </pc:picChg>
      </pc:sldChg>
      <pc:sldChg chg="addSp delSp modSp add replId modNotes">
        <pc:chgData name="Renuharshatha A. it18034400" userId="S::it18034400@my.sliit.lk::b5224bbf-3f07-41e9-870f-8428b763ea44" providerId="AD" clId="Web-{CD2858BE-7E57-8A27-6DB8-499CC16174BC}" dt="2021-10-17T17:47:59.378" v="403"/>
        <pc:sldMkLst>
          <pc:docMk/>
          <pc:sldMk cId="997419952" sldId="457"/>
        </pc:sldMkLst>
        <pc:spChg chg="mod">
          <ac:chgData name="Renuharshatha A. it18034400" userId="S::it18034400@my.sliit.lk::b5224bbf-3f07-41e9-870f-8428b763ea44" providerId="AD" clId="Web-{CD2858BE-7E57-8A27-6DB8-499CC16174BC}" dt="2021-10-17T17:43:07.483" v="227" actId="1076"/>
          <ac:spMkLst>
            <pc:docMk/>
            <pc:sldMk cId="997419952" sldId="457"/>
            <ac:spMk id="2" creationId="{40E6B476-40B7-CE44-81B3-9AA0D9E7CC05}"/>
          </ac:spMkLst>
        </pc:spChg>
        <pc:spChg chg="mod">
          <ac:chgData name="Renuharshatha A. it18034400" userId="S::it18034400@my.sliit.lk::b5224bbf-3f07-41e9-870f-8428b763ea44" providerId="AD" clId="Web-{CD2858BE-7E57-8A27-6DB8-499CC16174BC}" dt="2021-10-17T17:46:38.361" v="342" actId="20577"/>
          <ac:spMkLst>
            <pc:docMk/>
            <pc:sldMk cId="997419952" sldId="457"/>
            <ac:spMk id="3" creationId="{E2BCB207-7712-0C45-83A2-1E88F41D2C07}"/>
          </ac:spMkLst>
        </pc:spChg>
        <pc:spChg chg="add del">
          <ac:chgData name="Renuharshatha A. it18034400" userId="S::it18034400@my.sliit.lk::b5224bbf-3f07-41e9-870f-8428b763ea44" providerId="AD" clId="Web-{CD2858BE-7E57-8A27-6DB8-499CC16174BC}" dt="2021-10-17T17:43:13.593" v="229"/>
          <ac:spMkLst>
            <pc:docMk/>
            <pc:sldMk cId="997419952" sldId="457"/>
            <ac:spMk id="4" creationId="{9E4C2BAF-D1AB-463A-A1AB-68DE4EEC82F2}"/>
          </ac:spMkLst>
        </pc:spChg>
        <pc:spChg chg="add del">
          <ac:chgData name="Renuharshatha A. it18034400" userId="S::it18034400@my.sliit.lk::b5224bbf-3f07-41e9-870f-8428b763ea44" providerId="AD" clId="Web-{CD2858BE-7E57-8A27-6DB8-499CC16174BC}" dt="2021-10-17T17:43:19.562" v="231"/>
          <ac:spMkLst>
            <pc:docMk/>
            <pc:sldMk cId="997419952" sldId="457"/>
            <ac:spMk id="5" creationId="{C13D548D-6B74-46AA-9C13-DEE6F7BF8327}"/>
          </ac:spMkLst>
        </pc:spChg>
        <pc:picChg chg="del">
          <ac:chgData name="Renuharshatha A. it18034400" userId="S::it18034400@my.sliit.lk::b5224bbf-3f07-41e9-870f-8428b763ea44" providerId="AD" clId="Web-{CD2858BE-7E57-8A27-6DB8-499CC16174BC}" dt="2021-10-17T17:47:59.378" v="403"/>
          <ac:picMkLst>
            <pc:docMk/>
            <pc:sldMk cId="997419952" sldId="457"/>
            <ac:picMk id="10" creationId="{6FAC20FC-D7A1-4316-A9A7-75FC40FE1255}"/>
          </ac:picMkLst>
        </pc:picChg>
      </pc:sldChg>
      <pc:sldChg chg="addSp delSp modSp add replId modNotes">
        <pc:chgData name="Renuharshatha A. it18034400" userId="S::it18034400@my.sliit.lk::b5224bbf-3f07-41e9-870f-8428b763ea44" providerId="AD" clId="Web-{CD2858BE-7E57-8A27-6DB8-499CC16174BC}" dt="2021-10-17T17:57:47.308" v="607"/>
        <pc:sldMkLst>
          <pc:docMk/>
          <pc:sldMk cId="4084932424" sldId="458"/>
        </pc:sldMkLst>
        <pc:spChg chg="add del mod">
          <ac:chgData name="Renuharshatha A. it18034400" userId="S::it18034400@my.sliit.lk::b5224bbf-3f07-41e9-870f-8428b763ea44" providerId="AD" clId="Web-{CD2858BE-7E57-8A27-6DB8-499CC16174BC}" dt="2021-10-17T17:48:30.800" v="417" actId="20577"/>
          <ac:spMkLst>
            <pc:docMk/>
            <pc:sldMk cId="4084932424" sldId="458"/>
            <ac:spMk id="2" creationId="{40E6B476-40B7-CE44-81B3-9AA0D9E7CC05}"/>
          </ac:spMkLst>
        </pc:spChg>
        <pc:spChg chg="mod">
          <ac:chgData name="Renuharshatha A. it18034400" userId="S::it18034400@my.sliit.lk::b5224bbf-3f07-41e9-870f-8428b763ea44" providerId="AD" clId="Web-{CD2858BE-7E57-8A27-6DB8-499CC16174BC}" dt="2021-10-17T17:51:06.599" v="471" actId="20577"/>
          <ac:spMkLst>
            <pc:docMk/>
            <pc:sldMk cId="4084932424" sldId="458"/>
            <ac:spMk id="3" creationId="{E2BCB207-7712-0C45-83A2-1E88F41D2C07}"/>
          </ac:spMkLst>
        </pc:spChg>
        <pc:spChg chg="add del mod">
          <ac:chgData name="Renuharshatha A. it18034400" userId="S::it18034400@my.sliit.lk::b5224bbf-3f07-41e9-870f-8428b763ea44" providerId="AD" clId="Web-{CD2858BE-7E57-8A27-6DB8-499CC16174BC}" dt="2021-10-17T17:48:19.909" v="406"/>
          <ac:spMkLst>
            <pc:docMk/>
            <pc:sldMk cId="4084932424" sldId="458"/>
            <ac:spMk id="5" creationId="{22C47FBC-5A4C-4D63-B90A-345007FC3B36}"/>
          </ac:spMkLst>
        </pc:spChg>
      </pc:sldChg>
      <pc:sldChg chg="modSp add ord replId modNotes">
        <pc:chgData name="Renuharshatha A. it18034400" userId="S::it18034400@my.sliit.lk::b5224bbf-3f07-41e9-870f-8428b763ea44" providerId="AD" clId="Web-{CD2858BE-7E57-8A27-6DB8-499CC16174BC}" dt="2021-10-17T18:05:49.471" v="881"/>
        <pc:sldMkLst>
          <pc:docMk/>
          <pc:sldMk cId="3265532167" sldId="459"/>
        </pc:sldMkLst>
        <pc:spChg chg="mod">
          <ac:chgData name="Renuharshatha A. it18034400" userId="S::it18034400@my.sliit.lk::b5224bbf-3f07-41e9-870f-8428b763ea44" providerId="AD" clId="Web-{CD2858BE-7E57-8A27-6DB8-499CC16174BC}" dt="2021-10-17T18:00:30.638" v="683" actId="20577"/>
          <ac:spMkLst>
            <pc:docMk/>
            <pc:sldMk cId="3265532167" sldId="459"/>
            <ac:spMk id="3" creationId="{E2BCB207-7712-0C45-83A2-1E88F41D2C07}"/>
          </ac:spMkLst>
        </pc:spChg>
      </pc:sldChg>
      <pc:sldChg chg="add del replId">
        <pc:chgData name="Renuharshatha A. it18034400" userId="S::it18034400@my.sliit.lk::b5224bbf-3f07-41e9-870f-8428b763ea44" providerId="AD" clId="Web-{CD2858BE-7E57-8A27-6DB8-499CC16174BC}" dt="2021-10-17T19:19:16.066" v="1547"/>
        <pc:sldMkLst>
          <pc:docMk/>
          <pc:sldMk cId="127437130" sldId="460"/>
        </pc:sldMkLst>
      </pc:sldChg>
      <pc:sldChg chg="addSp delSp modSp add replId modNotes">
        <pc:chgData name="Renuharshatha A. it18034400" userId="S::it18034400@my.sliit.lk::b5224bbf-3f07-41e9-870f-8428b763ea44" providerId="AD" clId="Web-{CD2858BE-7E57-8A27-6DB8-499CC16174BC}" dt="2021-10-17T18:35:25.693" v="1039"/>
        <pc:sldMkLst>
          <pc:docMk/>
          <pc:sldMk cId="158130619" sldId="461"/>
        </pc:sldMkLst>
        <pc:spChg chg="del">
          <ac:chgData name="Renuharshatha A. it18034400" userId="S::it18034400@my.sliit.lk::b5224bbf-3f07-41e9-870f-8428b763ea44" providerId="AD" clId="Web-{CD2858BE-7E57-8A27-6DB8-499CC16174BC}" dt="2021-10-17T18:07:53.270" v="884"/>
          <ac:spMkLst>
            <pc:docMk/>
            <pc:sldMk cId="158130619" sldId="461"/>
            <ac:spMk id="2" creationId="{40E6B476-40B7-CE44-81B3-9AA0D9E7CC05}"/>
          </ac:spMkLst>
        </pc:spChg>
        <pc:spChg chg="mod">
          <ac:chgData name="Renuharshatha A. it18034400" userId="S::it18034400@my.sliit.lk::b5224bbf-3f07-41e9-870f-8428b763ea44" providerId="AD" clId="Web-{CD2858BE-7E57-8A27-6DB8-499CC16174BC}" dt="2021-10-17T18:29:54.888" v="1038" actId="1076"/>
          <ac:spMkLst>
            <pc:docMk/>
            <pc:sldMk cId="158130619" sldId="461"/>
            <ac:spMk id="3" creationId="{E2BCB207-7712-0C45-83A2-1E88F41D2C07}"/>
          </ac:spMkLst>
        </pc:spChg>
        <pc:spChg chg="add del mod">
          <ac:chgData name="Renuharshatha A. it18034400" userId="S::it18034400@my.sliit.lk::b5224bbf-3f07-41e9-870f-8428b763ea44" providerId="AD" clId="Web-{CD2858BE-7E57-8A27-6DB8-499CC16174BC}" dt="2021-10-17T18:07:58.301" v="885"/>
          <ac:spMkLst>
            <pc:docMk/>
            <pc:sldMk cId="158130619" sldId="461"/>
            <ac:spMk id="5" creationId="{09AFE57B-5E89-401C-AD20-D4EC9BC13468}"/>
          </ac:spMkLst>
        </pc:spChg>
      </pc:sldChg>
      <pc:sldChg chg="modSp add ord replId modNotes">
        <pc:chgData name="Renuharshatha A. it18034400" userId="S::it18034400@my.sliit.lk::b5224bbf-3f07-41e9-870f-8428b763ea44" providerId="AD" clId="Web-{CD2858BE-7E57-8A27-6DB8-499CC16174BC}" dt="2021-10-17T18:40:19.025" v="1312"/>
        <pc:sldMkLst>
          <pc:docMk/>
          <pc:sldMk cId="156298215" sldId="462"/>
        </pc:sldMkLst>
        <pc:spChg chg="mod">
          <ac:chgData name="Renuharshatha A. it18034400" userId="S::it18034400@my.sliit.lk::b5224bbf-3f07-41e9-870f-8428b763ea44" providerId="AD" clId="Web-{CD2858BE-7E57-8A27-6DB8-499CC16174BC}" dt="2021-10-17T18:36:15.553" v="1057" actId="20577"/>
          <ac:spMkLst>
            <pc:docMk/>
            <pc:sldMk cId="156298215" sldId="462"/>
            <ac:spMk id="2" creationId="{40E6B476-40B7-CE44-81B3-9AA0D9E7CC05}"/>
          </ac:spMkLst>
        </pc:spChg>
        <pc:spChg chg="mod">
          <ac:chgData name="Renuharshatha A. it18034400" userId="S::it18034400@my.sliit.lk::b5224bbf-3f07-41e9-870f-8428b763ea44" providerId="AD" clId="Web-{CD2858BE-7E57-8A27-6DB8-499CC16174BC}" dt="2021-10-17T18:38:04.976" v="1133" actId="1076"/>
          <ac:spMkLst>
            <pc:docMk/>
            <pc:sldMk cId="156298215" sldId="462"/>
            <ac:spMk id="3" creationId="{E2BCB207-7712-0C45-83A2-1E88F41D2C07}"/>
          </ac:spMkLst>
        </pc:spChg>
      </pc:sldChg>
      <pc:sldChg chg="modSp add del replId">
        <pc:chgData name="Renuharshatha A. it18034400" userId="S::it18034400@my.sliit.lk::b5224bbf-3f07-41e9-870f-8428b763ea44" providerId="AD" clId="Web-{CD2858BE-7E57-8A27-6DB8-499CC16174BC}" dt="2021-10-17T18:35:53.990" v="1043"/>
        <pc:sldMkLst>
          <pc:docMk/>
          <pc:sldMk cId="1259801947" sldId="462"/>
        </pc:sldMkLst>
        <pc:spChg chg="mod">
          <ac:chgData name="Renuharshatha A. it18034400" userId="S::it18034400@my.sliit.lk::b5224bbf-3f07-41e9-870f-8428b763ea44" providerId="AD" clId="Web-{CD2858BE-7E57-8A27-6DB8-499CC16174BC}" dt="2021-10-17T18:35:52.553" v="1042" actId="20577"/>
          <ac:spMkLst>
            <pc:docMk/>
            <pc:sldMk cId="1259801947" sldId="462"/>
            <ac:spMk id="3" creationId="{E2BCB207-7712-0C45-83A2-1E88F41D2C07}"/>
          </ac:spMkLst>
        </pc:spChg>
      </pc:sldChg>
      <pc:sldChg chg="addSp delSp modSp new ord">
        <pc:chgData name="Renuharshatha A. it18034400" userId="S::it18034400@my.sliit.lk::b5224bbf-3f07-41e9-870f-8428b763ea44" providerId="AD" clId="Web-{CD2858BE-7E57-8A27-6DB8-499CC16174BC}" dt="2021-10-17T18:46:11.187" v="1321"/>
        <pc:sldMkLst>
          <pc:docMk/>
          <pc:sldMk cId="1088461111" sldId="463"/>
        </pc:sldMkLst>
        <pc:spChg chg="del">
          <ac:chgData name="Renuharshatha A. it18034400" userId="S::it18034400@my.sliit.lk::b5224bbf-3f07-41e9-870f-8428b763ea44" providerId="AD" clId="Web-{CD2858BE-7E57-8A27-6DB8-499CC16174BC}" dt="2021-10-17T18:40:57.901" v="1314"/>
          <ac:spMkLst>
            <pc:docMk/>
            <pc:sldMk cId="1088461111" sldId="463"/>
            <ac:spMk id="2" creationId="{0E4025AF-0907-413D-8364-EA193AF74D93}"/>
          </ac:spMkLst>
        </pc:spChg>
        <pc:spChg chg="del">
          <ac:chgData name="Renuharshatha A. it18034400" userId="S::it18034400@my.sliit.lk::b5224bbf-3f07-41e9-870f-8428b763ea44" providerId="AD" clId="Web-{CD2858BE-7E57-8A27-6DB8-499CC16174BC}" dt="2021-10-17T18:40:59.901" v="1315"/>
          <ac:spMkLst>
            <pc:docMk/>
            <pc:sldMk cId="1088461111" sldId="463"/>
            <ac:spMk id="3" creationId="{F8B908CB-EBBF-4487-89C0-D6281FFCBA2E}"/>
          </ac:spMkLst>
        </pc:spChg>
        <pc:picChg chg="add mod">
          <ac:chgData name="Renuharshatha A. it18034400" userId="S::it18034400@my.sliit.lk::b5224bbf-3f07-41e9-870f-8428b763ea44" providerId="AD" clId="Web-{CD2858BE-7E57-8A27-6DB8-499CC16174BC}" dt="2021-10-17T18:45:55.406" v="1319" actId="1076"/>
          <ac:picMkLst>
            <pc:docMk/>
            <pc:sldMk cId="1088461111" sldId="463"/>
            <ac:picMk id="4" creationId="{C03D281F-7277-4F95-A5E9-208EC24030AC}"/>
          </ac:picMkLst>
        </pc:picChg>
      </pc:sldChg>
      <pc:sldChg chg="addSp delSp modSp add replId modNotes">
        <pc:chgData name="Renuharshatha A. it18034400" userId="S::it18034400@my.sliit.lk::b5224bbf-3f07-41e9-870f-8428b763ea44" providerId="AD" clId="Web-{CD2858BE-7E57-8A27-6DB8-499CC16174BC}" dt="2021-10-17T19:07:09.709" v="1546"/>
        <pc:sldMkLst>
          <pc:docMk/>
          <pc:sldMk cId="3573940150" sldId="464"/>
        </pc:sldMkLst>
        <pc:spChg chg="add mod">
          <ac:chgData name="Renuharshatha A. it18034400" userId="S::it18034400@my.sliit.lk::b5224bbf-3f07-41e9-870f-8428b763ea44" providerId="AD" clId="Web-{CD2858BE-7E57-8A27-6DB8-499CC16174BC}" dt="2021-10-17T19:02:48.502" v="1343" actId="1076"/>
          <ac:spMkLst>
            <pc:docMk/>
            <pc:sldMk cId="3573940150" sldId="464"/>
            <ac:spMk id="5" creationId="{17DC953E-6711-4AAC-89BF-4F3F797EE83F}"/>
          </ac:spMkLst>
        </pc:spChg>
        <pc:spChg chg="add mod">
          <ac:chgData name="Renuharshatha A. it18034400" userId="S::it18034400@my.sliit.lk::b5224bbf-3f07-41e9-870f-8428b763ea44" providerId="AD" clId="Web-{CD2858BE-7E57-8A27-6DB8-499CC16174BC}" dt="2021-10-17T19:03:15.268" v="1355" actId="20577"/>
          <ac:spMkLst>
            <pc:docMk/>
            <pc:sldMk cId="3573940150" sldId="464"/>
            <ac:spMk id="7" creationId="{74DA56F7-2E57-4478-A15F-3A01590139EF}"/>
          </ac:spMkLst>
        </pc:spChg>
        <pc:picChg chg="add mod">
          <ac:chgData name="Renuharshatha A. it18034400" userId="S::it18034400@my.sliit.lk::b5224bbf-3f07-41e9-870f-8428b763ea44" providerId="AD" clId="Web-{CD2858BE-7E57-8A27-6DB8-499CC16174BC}" dt="2021-10-17T19:02:16.767" v="1328" actId="1076"/>
          <ac:picMkLst>
            <pc:docMk/>
            <pc:sldMk cId="3573940150" sldId="464"/>
            <ac:picMk id="2" creationId="{A58DC76E-2C09-4307-8D97-A944C2AB6406}"/>
          </ac:picMkLst>
        </pc:picChg>
        <pc:picChg chg="add mod">
          <ac:chgData name="Renuharshatha A. it18034400" userId="S::it18034400@my.sliit.lk::b5224bbf-3f07-41e9-870f-8428b763ea44" providerId="AD" clId="Web-{CD2858BE-7E57-8A27-6DB8-499CC16174BC}" dt="2021-10-17T19:03:01.861" v="1346" actId="1076"/>
          <ac:picMkLst>
            <pc:docMk/>
            <pc:sldMk cId="3573940150" sldId="464"/>
            <ac:picMk id="3" creationId="{1532371A-23E4-40A1-8D4E-1F7DE391B3E1}"/>
          </ac:picMkLst>
        </pc:picChg>
        <pc:picChg chg="del">
          <ac:chgData name="Renuharshatha A. it18034400" userId="S::it18034400@my.sliit.lk::b5224bbf-3f07-41e9-870f-8428b763ea44" providerId="AD" clId="Web-{CD2858BE-7E57-8A27-6DB8-499CC16174BC}" dt="2021-10-17T18:46:24.078" v="1322"/>
          <ac:picMkLst>
            <pc:docMk/>
            <pc:sldMk cId="3573940150" sldId="464"/>
            <ac:picMk id="4" creationId="{C03D281F-7277-4F95-A5E9-208EC24030AC}"/>
          </ac:picMkLst>
        </pc:picChg>
      </pc:sldChg>
      <pc:sldChg chg="modSp add ord replId">
        <pc:chgData name="Renuharshatha A. it18034400" userId="S::it18034400@my.sliit.lk::b5224bbf-3f07-41e9-870f-8428b763ea44" providerId="AD" clId="Web-{CD2858BE-7E57-8A27-6DB8-499CC16174BC}" dt="2021-10-18T01:15:58.896" v="1591" actId="20577"/>
        <pc:sldMkLst>
          <pc:docMk/>
          <pc:sldMk cId="1705714982" sldId="465"/>
        </pc:sldMkLst>
        <pc:spChg chg="mod">
          <ac:chgData name="Renuharshatha A. it18034400" userId="S::it18034400@my.sliit.lk::b5224bbf-3f07-41e9-870f-8428b763ea44" providerId="AD" clId="Web-{CD2858BE-7E57-8A27-6DB8-499CC16174BC}" dt="2021-10-18T01:15:58.896" v="1591" actId="20577"/>
          <ac:spMkLst>
            <pc:docMk/>
            <pc:sldMk cId="1705714982" sldId="465"/>
            <ac:spMk id="2" creationId="{40E6B476-40B7-CE44-81B3-9AA0D9E7CC05}"/>
          </ac:spMkLst>
        </pc:spChg>
      </pc:sldChg>
      <pc:sldChg chg="modSp add del ord replId">
        <pc:chgData name="Renuharshatha A. it18034400" userId="S::it18034400@my.sliit.lk::b5224bbf-3f07-41e9-870f-8428b763ea44" providerId="AD" clId="Web-{CD2858BE-7E57-8A27-6DB8-499CC16174BC}" dt="2021-10-18T01:13:26.654" v="1576"/>
        <pc:sldMkLst>
          <pc:docMk/>
          <pc:sldMk cId="3074848454" sldId="465"/>
        </pc:sldMkLst>
        <pc:spChg chg="mod">
          <ac:chgData name="Renuharshatha A. it18034400" userId="S::it18034400@my.sliit.lk::b5224bbf-3f07-41e9-870f-8428b763ea44" providerId="AD" clId="Web-{CD2858BE-7E57-8A27-6DB8-499CC16174BC}" dt="2021-10-18T00:54:55.461" v="1567" actId="1076"/>
          <ac:spMkLst>
            <pc:docMk/>
            <pc:sldMk cId="3074848454" sldId="465"/>
            <ac:spMk id="2" creationId="{40E6B476-40B7-CE44-81B3-9AA0D9E7CC05}"/>
          </ac:spMkLst>
        </pc:spChg>
        <pc:spChg chg="mod">
          <ac:chgData name="Renuharshatha A. it18034400" userId="S::it18034400@my.sliit.lk::b5224bbf-3f07-41e9-870f-8428b763ea44" providerId="AD" clId="Web-{CD2858BE-7E57-8A27-6DB8-499CC16174BC}" dt="2021-10-18T00:55:40.322" v="1575" actId="20577"/>
          <ac:spMkLst>
            <pc:docMk/>
            <pc:sldMk cId="3074848454" sldId="465"/>
            <ac:spMk id="3" creationId="{E2BCB207-7712-0C45-83A2-1E88F41D2C07}"/>
          </ac:spMkLst>
        </pc:spChg>
      </pc:sldChg>
    </pc:docChg>
  </pc:docChgLst>
  <pc:docChgLst>
    <pc:chgData name="Sajeth Jonathan S. W. it18071412" userId="S::it18071412@my.sliit.lk::f1d0ed07-5906-413d-89f8-1b7eb73df341" providerId="AD" clId="Web-{450FCF0A-4A1C-26D8-5026-397FFA4519B6}"/>
    <pc:docChg chg="modSld">
      <pc:chgData name="Sajeth Jonathan S. W. it18071412" userId="S::it18071412@my.sliit.lk::f1d0ed07-5906-413d-89f8-1b7eb73df341" providerId="AD" clId="Web-{450FCF0A-4A1C-26D8-5026-397FFA4519B6}" dt="2021-04-20T17:14:23.275" v="1" actId="20577"/>
      <pc:docMkLst>
        <pc:docMk/>
      </pc:docMkLst>
      <pc:sldChg chg="modSp">
        <pc:chgData name="Sajeth Jonathan S. W. it18071412" userId="S::it18071412@my.sliit.lk::f1d0ed07-5906-413d-89f8-1b7eb73df341" providerId="AD" clId="Web-{450FCF0A-4A1C-26D8-5026-397FFA4519B6}" dt="2021-04-20T17:14:23.275" v="1" actId="20577"/>
        <pc:sldMkLst>
          <pc:docMk/>
          <pc:sldMk cId="3223776405" sldId="309"/>
        </pc:sldMkLst>
        <pc:spChg chg="mod">
          <ac:chgData name="Sajeth Jonathan S. W. it18071412" userId="S::it18071412@my.sliit.lk::f1d0ed07-5906-413d-89f8-1b7eb73df341" providerId="AD" clId="Web-{450FCF0A-4A1C-26D8-5026-397FFA4519B6}" dt="2021-04-20T17:14:23.275" v="1" actId="20577"/>
          <ac:spMkLst>
            <pc:docMk/>
            <pc:sldMk cId="3223776405" sldId="309"/>
            <ac:spMk id="3" creationId="{E2BCB207-7712-0C45-83A2-1E88F41D2C07}"/>
          </ac:spMkLst>
        </pc:spChg>
      </pc:sldChg>
    </pc:docChg>
  </pc:docChgLst>
  <pc:docChgLst>
    <pc:chgData name="Wishvajith B.L.D.V. it18032666" userId="S::it18032666@my.sliit.lk::8bedbe07-e535-41e7-9f9d-682c98a65af4" providerId="AD" clId="Web-{7EC0B29F-30BD-0000-811F-7CFD2D285EC4}"/>
    <pc:docChg chg="addSld delSld modSld">
      <pc:chgData name="Wishvajith B.L.D.V. it18032666" userId="S::it18032666@my.sliit.lk::8bedbe07-e535-41e7-9f9d-682c98a65af4" providerId="AD" clId="Web-{7EC0B29F-30BD-0000-811F-7CFD2D285EC4}" dt="2021-03-10T01:59:52.124" v="12"/>
      <pc:docMkLst>
        <pc:docMk/>
      </pc:docMkLst>
      <pc:sldChg chg="modSp">
        <pc:chgData name="Wishvajith B.L.D.V. it18032666" userId="S::it18032666@my.sliit.lk::8bedbe07-e535-41e7-9f9d-682c98a65af4" providerId="AD" clId="Web-{7EC0B29F-30BD-0000-811F-7CFD2D285EC4}" dt="2021-03-10T01:59:50.374" v="11"/>
        <pc:sldMkLst>
          <pc:docMk/>
          <pc:sldMk cId="1519223217" sldId="380"/>
        </pc:sldMkLst>
        <pc:graphicFrameChg chg="mod modGraphic">
          <ac:chgData name="Wishvajith B.L.D.V. it18032666" userId="S::it18032666@my.sliit.lk::8bedbe07-e535-41e7-9f9d-682c98a65af4" providerId="AD" clId="Web-{7EC0B29F-30BD-0000-811F-7CFD2D285EC4}" dt="2021-03-10T01:59:50.374" v="11"/>
          <ac:graphicFrameMkLst>
            <pc:docMk/>
            <pc:sldMk cId="1519223217" sldId="380"/>
            <ac:graphicFrameMk id="4" creationId="{350F3691-A0FC-47B4-B4C5-F8311A8F9902}"/>
          </ac:graphicFrameMkLst>
        </pc:graphicFrameChg>
      </pc:sldChg>
      <pc:sldChg chg="del">
        <pc:chgData name="Wishvajith B.L.D.V. it18032666" userId="S::it18032666@my.sliit.lk::8bedbe07-e535-41e7-9f9d-682c98a65af4" providerId="AD" clId="Web-{7EC0B29F-30BD-0000-811F-7CFD2D285EC4}" dt="2021-03-10T01:59:52.124" v="12"/>
        <pc:sldMkLst>
          <pc:docMk/>
          <pc:sldMk cId="4137381043" sldId="382"/>
        </pc:sldMkLst>
      </pc:sldChg>
      <pc:sldChg chg="add del replId">
        <pc:chgData name="Wishvajith B.L.D.V. it18032666" userId="S::it18032666@my.sliit.lk::8bedbe07-e535-41e7-9f9d-682c98a65af4" providerId="AD" clId="Web-{7EC0B29F-30BD-0000-811F-7CFD2D285EC4}" dt="2021-03-10T01:58:47.404" v="1"/>
        <pc:sldMkLst>
          <pc:docMk/>
          <pc:sldMk cId="1687963633" sldId="383"/>
        </pc:sldMkLst>
      </pc:sldChg>
    </pc:docChg>
  </pc:docChgLst>
  <pc:docChgLst>
    <pc:chgData name="Wishvajith B.L.D.V. it18032666" userId="S::it18032666@my.sliit.lk::8bedbe07-e535-41e7-9f9d-682c98a65af4" providerId="AD" clId="Web-{D089B29F-107A-0000-8193-4A96FAA71511}"/>
    <pc:docChg chg="addSld modSld">
      <pc:chgData name="Wishvajith B.L.D.V. it18032666" userId="S::it18032666@my.sliit.lk::8bedbe07-e535-41e7-9f9d-682c98a65af4" providerId="AD" clId="Web-{D089B29F-107A-0000-8193-4A96FAA71511}" dt="2021-03-09T10:40:16.204" v="230" actId="1076"/>
      <pc:docMkLst>
        <pc:docMk/>
      </pc:docMkLst>
      <pc:sldChg chg="addSp delSp modSp">
        <pc:chgData name="Wishvajith B.L.D.V. it18032666" userId="S::it18032666@my.sliit.lk::8bedbe07-e535-41e7-9f9d-682c98a65af4" providerId="AD" clId="Web-{D089B29F-107A-0000-8193-4A96FAA71511}" dt="2021-03-09T10:28:51.005" v="166" actId="14100"/>
        <pc:sldMkLst>
          <pc:docMk/>
          <pc:sldMk cId="0" sldId="274"/>
        </pc:sldMkLst>
        <pc:spChg chg="mod">
          <ac:chgData name="Wishvajith B.L.D.V. it18032666" userId="S::it18032666@my.sliit.lk::8bedbe07-e535-41e7-9f9d-682c98a65af4" providerId="AD" clId="Web-{D089B29F-107A-0000-8193-4A96FAA71511}" dt="2021-03-09T10:19:50.871" v="108" actId="1076"/>
          <ac:spMkLst>
            <pc:docMk/>
            <pc:sldMk cId="0" sldId="274"/>
            <ac:spMk id="166" creationId="{BE0BF52A-F036-4C8D-9AF0-D0F07A6A62D6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27:22.409" v="162" actId="1076"/>
          <ac:spMkLst>
            <pc:docMk/>
            <pc:sldMk cId="0" sldId="274"/>
            <ac:spMk id="3012" creationId="{00000000-0000-0000-0000-000000000000}"/>
          </ac:spMkLst>
        </pc:spChg>
        <pc:picChg chg="add del mod">
          <ac:chgData name="Wishvajith B.L.D.V. it18032666" userId="S::it18032666@my.sliit.lk::8bedbe07-e535-41e7-9f9d-682c98a65af4" providerId="AD" clId="Web-{D089B29F-107A-0000-8193-4A96FAA71511}" dt="2021-03-09T10:16:55.274" v="93"/>
          <ac:picMkLst>
            <pc:docMk/>
            <pc:sldMk cId="0" sldId="274"/>
            <ac:picMk id="2" creationId="{9769EF6F-49E3-4578-AE09-DD09E66F3D57}"/>
          </ac:picMkLst>
        </pc:picChg>
        <pc:picChg chg="add del mod ord">
          <ac:chgData name="Wishvajith B.L.D.V. it18032666" userId="S::it18032666@my.sliit.lk::8bedbe07-e535-41e7-9f9d-682c98a65af4" providerId="AD" clId="Web-{D089B29F-107A-0000-8193-4A96FAA71511}" dt="2021-03-09T10:19:46.214" v="107"/>
          <ac:picMkLst>
            <pc:docMk/>
            <pc:sldMk cId="0" sldId="274"/>
            <ac:picMk id="3" creationId="{49C47F99-FDAD-4DD7-80F9-3A41CB8810FF}"/>
          </ac:picMkLst>
        </pc:picChg>
        <pc:picChg chg="add mod">
          <ac:chgData name="Wishvajith B.L.D.V. it18032666" userId="S::it18032666@my.sliit.lk::8bedbe07-e535-41e7-9f9d-682c98a65af4" providerId="AD" clId="Web-{D089B29F-107A-0000-8193-4A96FAA71511}" dt="2021-03-09T10:28:51.005" v="166" actId="14100"/>
          <ac:picMkLst>
            <pc:docMk/>
            <pc:sldMk cId="0" sldId="274"/>
            <ac:picMk id="4" creationId="{8483DB1B-602A-4795-9336-BE4802AAC0BC}"/>
          </ac:picMkLst>
        </pc:picChg>
      </pc:sldChg>
      <pc:sldChg chg="modSp">
        <pc:chgData name="Wishvajith B.L.D.V. it18032666" userId="S::it18032666@my.sliit.lk::8bedbe07-e535-41e7-9f9d-682c98a65af4" providerId="AD" clId="Web-{D089B29F-107A-0000-8193-4A96FAA71511}" dt="2021-03-09T10:38:01.936" v="212" actId="1076"/>
        <pc:sldMkLst>
          <pc:docMk/>
          <pc:sldMk cId="395997373" sldId="335"/>
        </pc:sldMkLst>
        <pc:spChg chg="mod">
          <ac:chgData name="Wishvajith B.L.D.V. it18032666" userId="S::it18032666@my.sliit.lk::8bedbe07-e535-41e7-9f9d-682c98a65af4" providerId="AD" clId="Web-{D089B29F-107A-0000-8193-4A96FAA71511}" dt="2021-03-09T10:38:01.936" v="212" actId="1076"/>
          <ac:spMkLst>
            <pc:docMk/>
            <pc:sldMk cId="395997373" sldId="335"/>
            <ac:spMk id="3" creationId="{E2BCB207-7712-0C45-83A2-1E88F41D2C0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36:58.591" v="203" actId="1076"/>
          <ac:spMkLst>
            <pc:docMk/>
            <pc:sldMk cId="395997373" sldId="335"/>
            <ac:spMk id="4" creationId="{BB7DC9FC-0128-FF4A-A09A-5A99660B0BFF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37:49.357" v="211" actId="1076"/>
        <pc:sldMkLst>
          <pc:docMk/>
          <pc:sldMk cId="970090089" sldId="338"/>
        </pc:sldMkLst>
        <pc:spChg chg="mod">
          <ac:chgData name="Wishvajith B.L.D.V. it18032666" userId="S::it18032666@my.sliit.lk::8bedbe07-e535-41e7-9f9d-682c98a65af4" providerId="AD" clId="Web-{D089B29F-107A-0000-8193-4A96FAA71511}" dt="2021-03-09T10:37:49.357" v="211" actId="1076"/>
          <ac:spMkLst>
            <pc:docMk/>
            <pc:sldMk cId="970090089" sldId="338"/>
            <ac:spMk id="3" creationId="{E2BCB207-7712-0C45-83A2-1E88F41D2C0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37:12.685" v="206" actId="1076"/>
          <ac:spMkLst>
            <pc:docMk/>
            <pc:sldMk cId="970090089" sldId="338"/>
            <ac:spMk id="4" creationId="{BB7DC9FC-0128-FF4A-A09A-5A99660B0BFF}"/>
          </ac:spMkLst>
        </pc:spChg>
      </pc:sldChg>
      <pc:sldChg chg="addSp delSp modSp mod modClrScheme chgLayout">
        <pc:chgData name="Wishvajith B.L.D.V. it18032666" userId="S::it18032666@my.sliit.lk::8bedbe07-e535-41e7-9f9d-682c98a65af4" providerId="AD" clId="Web-{D089B29F-107A-0000-8193-4A96FAA71511}" dt="2021-03-09T10:33:20.915" v="196" actId="1076"/>
        <pc:sldMkLst>
          <pc:docMk/>
          <pc:sldMk cId="3425262916" sldId="339"/>
        </pc:sldMkLst>
        <pc:spChg chg="mod ord">
          <ac:chgData name="Wishvajith B.L.D.V. it18032666" userId="S::it18032666@my.sliit.lk::8bedbe07-e535-41e7-9f9d-682c98a65af4" providerId="AD" clId="Web-{D089B29F-107A-0000-8193-4A96FAA71511}" dt="2021-03-09T10:33:20.915" v="196" actId="1076"/>
          <ac:spMkLst>
            <pc:docMk/>
            <pc:sldMk cId="3425262916" sldId="339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33:16.509" v="195" actId="1076"/>
          <ac:spMkLst>
            <pc:docMk/>
            <pc:sldMk cId="3425262916" sldId="339"/>
            <ac:spMk id="4" creationId="{C74DD71D-A4D6-4A2D-ADDA-BE23A4A21DA7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2:46.852" v="186"/>
          <ac:spMkLst>
            <pc:docMk/>
            <pc:sldMk cId="3425262916" sldId="339"/>
            <ac:spMk id="5" creationId="{E93E9417-D6D1-45A0-9B8F-145F3E730AE3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2:54.431" v="188"/>
          <ac:spMkLst>
            <pc:docMk/>
            <pc:sldMk cId="3425262916" sldId="339"/>
            <ac:spMk id="9" creationId="{36EF5C63-A7E4-4822-89E2-1D791F8F02A6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2:56.431" v="189"/>
          <ac:spMkLst>
            <pc:docMk/>
            <pc:sldMk cId="3425262916" sldId="339"/>
            <ac:spMk id="10" creationId="{D4C1120C-1A03-4B6A-8BA8-C1FC2C355CEE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3:00.446" v="190"/>
          <ac:spMkLst>
            <pc:docMk/>
            <pc:sldMk cId="3425262916" sldId="339"/>
            <ac:spMk id="11" creationId="{6F422B20-9BB2-4478-9974-14B330117F06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3:02.681" v="191"/>
          <ac:spMkLst>
            <pc:docMk/>
            <pc:sldMk cId="3425262916" sldId="339"/>
            <ac:spMk id="12" creationId="{FD9EF9E3-85D4-4A46-AD75-2D8B8DC4A32B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3:04.728" v="192"/>
          <ac:spMkLst>
            <pc:docMk/>
            <pc:sldMk cId="3425262916" sldId="339"/>
            <ac:spMk id="13" creationId="{952206A2-2FDF-4B95-B2FF-6E90D088992F}"/>
          </ac:spMkLst>
        </pc:spChg>
      </pc:sldChg>
      <pc:sldChg chg="modSp addAnim delAnim modAnim">
        <pc:chgData name="Wishvajith B.L.D.V. it18032666" userId="S::it18032666@my.sliit.lk::8bedbe07-e535-41e7-9f9d-682c98a65af4" providerId="AD" clId="Web-{D089B29F-107A-0000-8193-4A96FAA71511}" dt="2021-03-09T10:38:51.608" v="215"/>
        <pc:sldMkLst>
          <pc:docMk/>
          <pc:sldMk cId="1948783318" sldId="340"/>
        </pc:sldMkLst>
        <pc:spChg chg="mod">
          <ac:chgData name="Wishvajith B.L.D.V. it18032666" userId="S::it18032666@my.sliit.lk::8bedbe07-e535-41e7-9f9d-682c98a65af4" providerId="AD" clId="Web-{D089B29F-107A-0000-8193-4A96FAA71511}" dt="2021-03-09T10:29:52.287" v="179" actId="20577"/>
          <ac:spMkLst>
            <pc:docMk/>
            <pc:sldMk cId="1948783318" sldId="340"/>
            <ac:spMk id="9" creationId="{66133679-8653-4F62-B011-068C83AFA63B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29:27.943" v="167" actId="14100"/>
          <ac:spMkLst>
            <pc:docMk/>
            <pc:sldMk cId="1948783318" sldId="340"/>
            <ac:spMk id="12" creationId="{CB5492FF-5FC5-4107-9FA6-62193D5069A7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39:10.202" v="217" actId="20577"/>
        <pc:sldMkLst>
          <pc:docMk/>
          <pc:sldMk cId="818749557" sldId="343"/>
        </pc:sldMkLst>
        <pc:spChg chg="mod">
          <ac:chgData name="Wishvajith B.L.D.V. it18032666" userId="S::it18032666@my.sliit.lk::8bedbe07-e535-41e7-9f9d-682c98a65af4" providerId="AD" clId="Web-{D089B29F-107A-0000-8193-4A96FAA71511}" dt="2021-03-09T10:39:10.202" v="217" actId="20577"/>
          <ac:spMkLst>
            <pc:docMk/>
            <pc:sldMk cId="818749557" sldId="343"/>
            <ac:spMk id="3" creationId="{7172E622-3CDE-44B4-87ED-20525C208AA5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39:56.547" v="226" actId="1076"/>
        <pc:sldMkLst>
          <pc:docMk/>
          <pc:sldMk cId="1862692817" sldId="344"/>
        </pc:sldMkLst>
        <pc:spChg chg="mod">
          <ac:chgData name="Wishvajith B.L.D.V. it18032666" userId="S::it18032666@my.sliit.lk::8bedbe07-e535-41e7-9f9d-682c98a65af4" providerId="AD" clId="Web-{D089B29F-107A-0000-8193-4A96FAA71511}" dt="2021-03-09T10:39:56.547" v="226" actId="1076"/>
          <ac:spMkLst>
            <pc:docMk/>
            <pc:sldMk cId="1862692817" sldId="344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39:24.156" v="220" actId="14100"/>
          <ac:spMkLst>
            <pc:docMk/>
            <pc:sldMk cId="1862692817" sldId="344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08:04.609" v="7" actId="20577"/>
          <ac:spMkLst>
            <pc:docMk/>
            <pc:sldMk cId="1862692817" sldId="344"/>
            <ac:spMk id="4" creationId="{CD8A650D-B2FB-4057-B982-4574B7FF5F5E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14:29.256" v="76" actId="1076"/>
        <pc:sldMkLst>
          <pc:docMk/>
          <pc:sldMk cId="109118018" sldId="346"/>
        </pc:sldMkLst>
        <pc:spChg chg="mod">
          <ac:chgData name="Wishvajith B.L.D.V. it18032666" userId="S::it18032666@my.sliit.lk::8bedbe07-e535-41e7-9f9d-682c98a65af4" providerId="AD" clId="Web-{D089B29F-107A-0000-8193-4A96FAA71511}" dt="2021-03-09T10:14:29.256" v="76" actId="1076"/>
          <ac:spMkLst>
            <pc:docMk/>
            <pc:sldMk cId="109118018" sldId="346"/>
            <ac:spMk id="2" creationId="{40E6B476-40B7-CE44-81B3-9AA0D9E7CC05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25:38.548" v="148" actId="20577"/>
        <pc:sldMkLst>
          <pc:docMk/>
          <pc:sldMk cId="1283738048" sldId="352"/>
        </pc:sldMkLst>
        <pc:spChg chg="mod">
          <ac:chgData name="Wishvajith B.L.D.V. it18032666" userId="S::it18032666@my.sliit.lk::8bedbe07-e535-41e7-9f9d-682c98a65af4" providerId="AD" clId="Web-{D089B29F-107A-0000-8193-4A96FAA71511}" dt="2021-03-09T10:25:38.548" v="148" actId="20577"/>
          <ac:spMkLst>
            <pc:docMk/>
            <pc:sldMk cId="1283738048" sldId="352"/>
            <ac:spMk id="3" creationId="{9C1D22AB-56A3-4290-B49B-44D4A1039C0D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39:48.859" v="225" actId="1076"/>
        <pc:sldMkLst>
          <pc:docMk/>
          <pc:sldMk cId="1193006676" sldId="353"/>
        </pc:sldMkLst>
        <pc:spChg chg="mod">
          <ac:chgData name="Wishvajith B.L.D.V. it18032666" userId="S::it18032666@my.sliit.lk::8bedbe07-e535-41e7-9f9d-682c98a65af4" providerId="AD" clId="Web-{D089B29F-107A-0000-8193-4A96FAA71511}" dt="2021-03-09T10:39:48.859" v="225" actId="1076"/>
          <ac:spMkLst>
            <pc:docMk/>
            <pc:sldMk cId="1193006676" sldId="353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39:41.750" v="224" actId="1076"/>
          <ac:spMkLst>
            <pc:docMk/>
            <pc:sldMk cId="1193006676" sldId="353"/>
            <ac:spMk id="3" creationId="{606CBA54-ECB0-445C-95DB-EA32EE496C17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13:22.630" v="69" actId="1076"/>
        <pc:sldMkLst>
          <pc:docMk/>
          <pc:sldMk cId="2973756457" sldId="354"/>
        </pc:sldMkLst>
        <pc:spChg chg="mod">
          <ac:chgData name="Wishvajith B.L.D.V. it18032666" userId="S::it18032666@my.sliit.lk::8bedbe07-e535-41e7-9f9d-682c98a65af4" providerId="AD" clId="Web-{D089B29F-107A-0000-8193-4A96FAA71511}" dt="2021-03-09T10:13:22.630" v="69" actId="1076"/>
          <ac:spMkLst>
            <pc:docMk/>
            <pc:sldMk cId="2973756457" sldId="354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12:58.067" v="66" actId="1076"/>
          <ac:spMkLst>
            <pc:docMk/>
            <pc:sldMk cId="2973756457" sldId="354"/>
            <ac:spMk id="4" creationId="{CD8A650D-B2FB-4057-B982-4574B7FF5F5E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40:16.204" v="230" actId="1076"/>
        <pc:sldMkLst>
          <pc:docMk/>
          <pc:sldMk cId="280530176" sldId="357"/>
        </pc:sldMkLst>
        <pc:spChg chg="mod">
          <ac:chgData name="Wishvajith B.L.D.V. it18032666" userId="S::it18032666@my.sliit.lk::8bedbe07-e535-41e7-9f9d-682c98a65af4" providerId="AD" clId="Web-{D089B29F-107A-0000-8193-4A96FAA71511}" dt="2021-03-09T10:40:10.125" v="229" actId="1076"/>
          <ac:spMkLst>
            <pc:docMk/>
            <pc:sldMk cId="280530176" sldId="357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40:16.204" v="230" actId="1076"/>
          <ac:spMkLst>
            <pc:docMk/>
            <pc:sldMk cId="280530176" sldId="357"/>
            <ac:spMk id="4" creationId="{CD8A650D-B2FB-4057-B982-4574B7FF5F5E}"/>
          </ac:spMkLst>
        </pc:spChg>
      </pc:sldChg>
      <pc:sldChg chg="modSp add replId">
        <pc:chgData name="Wishvajith B.L.D.V. it18032666" userId="S::it18032666@my.sliit.lk::8bedbe07-e535-41e7-9f9d-682c98a65af4" providerId="AD" clId="Web-{D089B29F-107A-0000-8193-4A96FAA71511}" dt="2021-03-09T10:10:41.143" v="43" actId="1076"/>
        <pc:sldMkLst>
          <pc:docMk/>
          <pc:sldMk cId="2124419282" sldId="358"/>
        </pc:sldMkLst>
        <pc:spChg chg="mod">
          <ac:chgData name="Wishvajith B.L.D.V. it18032666" userId="S::it18032666@my.sliit.lk::8bedbe07-e535-41e7-9f9d-682c98a65af4" providerId="AD" clId="Web-{D089B29F-107A-0000-8193-4A96FAA71511}" dt="2021-03-09T10:10:33.705" v="42" actId="1076"/>
          <ac:spMkLst>
            <pc:docMk/>
            <pc:sldMk cId="2124419282" sldId="358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10:41.143" v="43" actId="1076"/>
          <ac:spMkLst>
            <pc:docMk/>
            <pc:sldMk cId="2124419282" sldId="358"/>
            <ac:spMk id="4" creationId="{CD8A650D-B2FB-4057-B982-4574B7FF5F5E}"/>
          </ac:spMkLst>
        </pc:spChg>
      </pc:sldChg>
      <pc:sldChg chg="delSp modSp add replId">
        <pc:chgData name="Wishvajith B.L.D.V. it18032666" userId="S::it18032666@my.sliit.lk::8bedbe07-e535-41e7-9f9d-682c98a65af4" providerId="AD" clId="Web-{D089B29F-107A-0000-8193-4A96FAA71511}" dt="2021-03-09T10:11:45.800" v="53" actId="20577"/>
        <pc:sldMkLst>
          <pc:docMk/>
          <pc:sldMk cId="3755934048" sldId="359"/>
        </pc:sldMkLst>
        <pc:spChg chg="mod">
          <ac:chgData name="Wishvajith B.L.D.V. it18032666" userId="S::it18032666@my.sliit.lk::8bedbe07-e535-41e7-9f9d-682c98a65af4" providerId="AD" clId="Web-{D089B29F-107A-0000-8193-4A96FAA71511}" dt="2021-03-09T10:11:45.800" v="53" actId="20577"/>
          <ac:spMkLst>
            <pc:docMk/>
            <pc:sldMk cId="3755934048" sldId="359"/>
            <ac:spMk id="2" creationId="{40E6B476-40B7-CE44-81B3-9AA0D9E7CC05}"/>
          </ac:spMkLst>
        </pc:spChg>
        <pc:picChg chg="del">
          <ac:chgData name="Wishvajith B.L.D.V. it18032666" userId="S::it18032666@my.sliit.lk::8bedbe07-e535-41e7-9f9d-682c98a65af4" providerId="AD" clId="Web-{D089B29F-107A-0000-8193-4A96FAA71511}" dt="2021-03-09T10:11:30.644" v="48"/>
          <ac:picMkLst>
            <pc:docMk/>
            <pc:sldMk cId="3755934048" sldId="359"/>
            <ac:picMk id="3" creationId="{85867512-B160-4423-ABB3-69D118513EDE}"/>
          </ac:picMkLst>
        </pc:picChg>
        <pc:picChg chg="del">
          <ac:chgData name="Wishvajith B.L.D.V. it18032666" userId="S::it18032666@my.sliit.lk::8bedbe07-e535-41e7-9f9d-682c98a65af4" providerId="AD" clId="Web-{D089B29F-107A-0000-8193-4A96FAA71511}" dt="2021-03-09T10:11:26.925" v="46"/>
          <ac:picMkLst>
            <pc:docMk/>
            <pc:sldMk cId="3755934048" sldId="359"/>
            <ac:picMk id="4" creationId="{E25C7B5A-ED38-4E91-A03E-C2C7BEA9D1AE}"/>
          </ac:picMkLst>
        </pc:picChg>
        <pc:picChg chg="del">
          <ac:chgData name="Wishvajith B.L.D.V. it18032666" userId="S::it18032666@my.sliit.lk::8bedbe07-e535-41e7-9f9d-682c98a65af4" providerId="AD" clId="Web-{D089B29F-107A-0000-8193-4A96FAA71511}" dt="2021-03-09T10:11:28.534" v="47"/>
          <ac:picMkLst>
            <pc:docMk/>
            <pc:sldMk cId="3755934048" sldId="359"/>
            <ac:picMk id="11" creationId="{B6464875-8CFB-413D-A306-A0CFFD5FF742}"/>
          </ac:picMkLst>
        </pc:picChg>
        <pc:picChg chg="del">
          <ac:chgData name="Wishvajith B.L.D.V. it18032666" userId="S::it18032666@my.sliit.lk::8bedbe07-e535-41e7-9f9d-682c98a65af4" providerId="AD" clId="Web-{D089B29F-107A-0000-8193-4A96FAA71511}" dt="2021-03-09T10:11:24.878" v="45"/>
          <ac:picMkLst>
            <pc:docMk/>
            <pc:sldMk cId="3755934048" sldId="359"/>
            <ac:picMk id="13" creationId="{04690EB3-B418-43EF-9FAB-D97D48BC3BD6}"/>
          </ac:picMkLst>
        </pc:picChg>
      </pc:sldChg>
    </pc:docChg>
  </pc:docChgLst>
  <pc:docChgLst>
    <pc:chgData name="Wishvajith B.L.D.V. it18032666" userId="S::it18032666@my.sliit.lk::8bedbe07-e535-41e7-9f9d-682c98a65af4" providerId="AD" clId="Web-{62ADCE5D-A892-0C7F-0B40-94429DDA2FDA}"/>
    <pc:docChg chg="addSld modSld sldOrd">
      <pc:chgData name="Wishvajith B.L.D.V. it18032666" userId="S::it18032666@my.sliit.lk::8bedbe07-e535-41e7-9f9d-682c98a65af4" providerId="AD" clId="Web-{62ADCE5D-A892-0C7F-0B40-94429DDA2FDA}" dt="2021-07-07T07:00:36.764" v="114" actId="20577"/>
      <pc:docMkLst>
        <pc:docMk/>
      </pc:docMkLst>
      <pc:sldChg chg="addSp delSp">
        <pc:chgData name="Wishvajith B.L.D.V. it18032666" userId="S::it18032666@my.sliit.lk::8bedbe07-e535-41e7-9f9d-682c98a65af4" providerId="AD" clId="Web-{62ADCE5D-A892-0C7F-0B40-94429DDA2FDA}" dt="2021-07-07T06:42:14.674" v="26"/>
        <pc:sldMkLst>
          <pc:docMk/>
          <pc:sldMk cId="0" sldId="259"/>
        </pc:sldMkLst>
        <pc:spChg chg="add">
          <ac:chgData name="Wishvajith B.L.D.V. it18032666" userId="S::it18032666@my.sliit.lk::8bedbe07-e535-41e7-9f9d-682c98a65af4" providerId="AD" clId="Web-{62ADCE5D-A892-0C7F-0B40-94429DDA2FDA}" dt="2021-07-07T06:42:14.674" v="26"/>
          <ac:spMkLst>
            <pc:docMk/>
            <pc:sldMk cId="0" sldId="259"/>
            <ac:spMk id="2" creationId="{97C2919B-4C6A-4C82-9064-0696CBE7CC7B}"/>
          </ac:spMkLst>
        </pc:spChg>
        <pc:spChg chg="del topLvl">
          <ac:chgData name="Wishvajith B.L.D.V. it18032666" userId="S::it18032666@my.sliit.lk::8bedbe07-e535-41e7-9f9d-682c98a65af4" providerId="AD" clId="Web-{62ADCE5D-A892-0C7F-0B40-94429DDA2FDA}" dt="2021-07-07T06:42:13.190" v="25"/>
          <ac:spMkLst>
            <pc:docMk/>
            <pc:sldMk cId="0" sldId="259"/>
            <ac:spMk id="9" creationId="{6E4778BB-5A01-4CC0-919B-F1827BC2C40B}"/>
          </ac:spMkLst>
        </pc:spChg>
        <pc:grpChg chg="del">
          <ac:chgData name="Wishvajith B.L.D.V. it18032666" userId="S::it18032666@my.sliit.lk::8bedbe07-e535-41e7-9f9d-682c98a65af4" providerId="AD" clId="Web-{62ADCE5D-A892-0C7F-0B40-94429DDA2FDA}" dt="2021-07-07T06:42:13.190" v="25"/>
          <ac:grpSpMkLst>
            <pc:docMk/>
            <pc:sldMk cId="0" sldId="259"/>
            <ac:grpSpMk id="7" creationId="{9873BCC0-1D05-4A75-B402-E2A1ADB35C61}"/>
          </ac:grpSpMkLst>
        </pc:grpChg>
        <pc:picChg chg="topLvl">
          <ac:chgData name="Wishvajith B.L.D.V. it18032666" userId="S::it18032666@my.sliit.lk::8bedbe07-e535-41e7-9f9d-682c98a65af4" providerId="AD" clId="Web-{62ADCE5D-A892-0C7F-0B40-94429DDA2FDA}" dt="2021-07-07T06:42:13.190" v="25"/>
          <ac:picMkLst>
            <pc:docMk/>
            <pc:sldMk cId="0" sldId="259"/>
            <ac:picMk id="8" creationId="{3DE6D32F-75A2-4147-8DB7-9FEAFEBCC65B}"/>
          </ac:picMkLst>
        </pc:picChg>
      </pc:sldChg>
      <pc:sldChg chg="addSp delSp">
        <pc:chgData name="Wishvajith B.L.D.V. it18032666" userId="S::it18032666@my.sliit.lk::8bedbe07-e535-41e7-9f9d-682c98a65af4" providerId="AD" clId="Web-{62ADCE5D-A892-0C7F-0B40-94429DDA2FDA}" dt="2021-07-07T06:43:06.349" v="34"/>
        <pc:sldMkLst>
          <pc:docMk/>
          <pc:sldMk cId="0" sldId="261"/>
        </pc:sldMkLst>
        <pc:spChg chg="add">
          <ac:chgData name="Wishvajith B.L.D.V. it18032666" userId="S::it18032666@my.sliit.lk::8bedbe07-e535-41e7-9f9d-682c98a65af4" providerId="AD" clId="Web-{62ADCE5D-A892-0C7F-0B40-94429DDA2FDA}" dt="2021-07-07T06:43:06.349" v="34"/>
          <ac:spMkLst>
            <pc:docMk/>
            <pc:sldMk cId="0" sldId="261"/>
            <ac:spMk id="2" creationId="{48270F1C-EFAD-43B8-8189-58E8C4F7F9C5}"/>
          </ac:spMkLst>
        </pc:spChg>
        <pc:spChg chg="del topLvl">
          <ac:chgData name="Wishvajith B.L.D.V. it18032666" userId="S::it18032666@my.sliit.lk::8bedbe07-e535-41e7-9f9d-682c98a65af4" providerId="AD" clId="Web-{62ADCE5D-A892-0C7F-0B40-94429DDA2FDA}" dt="2021-07-07T06:43:04.786" v="33"/>
          <ac:spMkLst>
            <pc:docMk/>
            <pc:sldMk cId="0" sldId="261"/>
            <ac:spMk id="41" creationId="{52D9009C-48E9-4D97-88A8-AFE5B1EE7819}"/>
          </ac:spMkLst>
        </pc:spChg>
        <pc:grpChg chg="del">
          <ac:chgData name="Wishvajith B.L.D.V. it18032666" userId="S::it18032666@my.sliit.lk::8bedbe07-e535-41e7-9f9d-682c98a65af4" providerId="AD" clId="Web-{62ADCE5D-A892-0C7F-0B40-94429DDA2FDA}" dt="2021-07-07T06:43:04.786" v="33"/>
          <ac:grpSpMkLst>
            <pc:docMk/>
            <pc:sldMk cId="0" sldId="261"/>
            <ac:grpSpMk id="39" creationId="{77A1225D-862A-429E-9C1F-2A2673514C9C}"/>
          </ac:grpSpMkLst>
        </pc:grpChg>
        <pc:picChg chg="topLvl">
          <ac:chgData name="Wishvajith B.L.D.V. it18032666" userId="S::it18032666@my.sliit.lk::8bedbe07-e535-41e7-9f9d-682c98a65af4" providerId="AD" clId="Web-{62ADCE5D-A892-0C7F-0B40-94429DDA2FDA}" dt="2021-07-07T06:43:04.786" v="33"/>
          <ac:picMkLst>
            <pc:docMk/>
            <pc:sldMk cId="0" sldId="261"/>
            <ac:picMk id="40" creationId="{87CD6091-D2F9-4571-948B-08B79A49E749}"/>
          </ac:picMkLst>
        </pc:picChg>
      </pc:sldChg>
      <pc:sldChg chg="addSp delSp">
        <pc:chgData name="Wishvajith B.L.D.V. it18032666" userId="S::it18032666@my.sliit.lk::8bedbe07-e535-41e7-9f9d-682c98a65af4" providerId="AD" clId="Web-{62ADCE5D-A892-0C7F-0B40-94429DDA2FDA}" dt="2021-07-07T06:43:39.976" v="36"/>
        <pc:sldMkLst>
          <pc:docMk/>
          <pc:sldMk cId="0" sldId="266"/>
        </pc:sldMkLst>
        <pc:spChg chg="add">
          <ac:chgData name="Wishvajith B.L.D.V. it18032666" userId="S::it18032666@my.sliit.lk::8bedbe07-e535-41e7-9f9d-682c98a65af4" providerId="AD" clId="Web-{62ADCE5D-A892-0C7F-0B40-94429DDA2FDA}" dt="2021-07-07T06:43:39.976" v="36"/>
          <ac:spMkLst>
            <pc:docMk/>
            <pc:sldMk cId="0" sldId="266"/>
            <ac:spMk id="2" creationId="{09C57964-B1B2-45DD-8F3C-86A066890476}"/>
          </ac:spMkLst>
        </pc:spChg>
        <pc:spChg chg="del topLvl">
          <ac:chgData name="Wishvajith B.L.D.V. it18032666" userId="S::it18032666@my.sliit.lk::8bedbe07-e535-41e7-9f9d-682c98a65af4" providerId="AD" clId="Web-{62ADCE5D-A892-0C7F-0B40-94429DDA2FDA}" dt="2021-07-07T06:43:38.335" v="35"/>
          <ac:spMkLst>
            <pc:docMk/>
            <pc:sldMk cId="0" sldId="266"/>
            <ac:spMk id="5" creationId="{83306103-44A8-417F-8214-7233A8FF27BE}"/>
          </ac:spMkLst>
        </pc:spChg>
        <pc:grpChg chg="del">
          <ac:chgData name="Wishvajith B.L.D.V. it18032666" userId="S::it18032666@my.sliit.lk::8bedbe07-e535-41e7-9f9d-682c98a65af4" providerId="AD" clId="Web-{62ADCE5D-A892-0C7F-0B40-94429DDA2FDA}" dt="2021-07-07T06:43:38.335" v="35"/>
          <ac:grpSpMkLst>
            <pc:docMk/>
            <pc:sldMk cId="0" sldId="266"/>
            <ac:grpSpMk id="3" creationId="{CC2E7B49-EDF9-4D36-986E-32DABA4C3C79}"/>
          </ac:grpSpMkLst>
        </pc:grpChg>
        <pc:picChg chg="topLvl">
          <ac:chgData name="Wishvajith B.L.D.V. it18032666" userId="S::it18032666@my.sliit.lk::8bedbe07-e535-41e7-9f9d-682c98a65af4" providerId="AD" clId="Web-{62ADCE5D-A892-0C7F-0B40-94429DDA2FDA}" dt="2021-07-07T06:43:38.335" v="35"/>
          <ac:picMkLst>
            <pc:docMk/>
            <pc:sldMk cId="0" sldId="266"/>
            <ac:picMk id="4" creationId="{7FEA61F2-C566-40E8-8CAC-879EE39EE70C}"/>
          </ac:picMkLst>
        </pc:picChg>
      </pc:sldChg>
      <pc:sldChg chg="addSp delSp">
        <pc:chgData name="Wishvajith B.L.D.V. it18032666" userId="S::it18032666@my.sliit.lk::8bedbe07-e535-41e7-9f9d-682c98a65af4" providerId="AD" clId="Web-{62ADCE5D-A892-0C7F-0B40-94429DDA2FDA}" dt="2021-07-07T06:42:43.707" v="30"/>
        <pc:sldMkLst>
          <pc:docMk/>
          <pc:sldMk cId="1141613415" sldId="317"/>
        </pc:sldMkLst>
        <pc:spChg chg="add">
          <ac:chgData name="Wishvajith B.L.D.V. it18032666" userId="S::it18032666@my.sliit.lk::8bedbe07-e535-41e7-9f9d-682c98a65af4" providerId="AD" clId="Web-{62ADCE5D-A892-0C7F-0B40-94429DDA2FDA}" dt="2021-07-07T06:42:43.707" v="30"/>
          <ac:spMkLst>
            <pc:docMk/>
            <pc:sldMk cId="1141613415" sldId="317"/>
            <ac:spMk id="2" creationId="{518D32A0-020B-4E10-8B54-5F5823AAFC54}"/>
          </ac:spMkLst>
        </pc:spChg>
        <pc:spChg chg="del topLvl">
          <ac:chgData name="Wishvajith B.L.D.V. it18032666" userId="S::it18032666@my.sliit.lk::8bedbe07-e535-41e7-9f9d-682c98a65af4" providerId="AD" clId="Web-{62ADCE5D-A892-0C7F-0B40-94429DDA2FDA}" dt="2021-07-07T06:42:41.363" v="29"/>
          <ac:spMkLst>
            <pc:docMk/>
            <pc:sldMk cId="1141613415" sldId="317"/>
            <ac:spMk id="15" creationId="{9EBFB80C-69EE-46E7-8C1E-5BFFDCDB8142}"/>
          </ac:spMkLst>
        </pc:spChg>
        <pc:grpChg chg="del">
          <ac:chgData name="Wishvajith B.L.D.V. it18032666" userId="S::it18032666@my.sliit.lk::8bedbe07-e535-41e7-9f9d-682c98a65af4" providerId="AD" clId="Web-{62ADCE5D-A892-0C7F-0B40-94429DDA2FDA}" dt="2021-07-07T06:42:41.363" v="29"/>
          <ac:grpSpMkLst>
            <pc:docMk/>
            <pc:sldMk cId="1141613415" sldId="317"/>
            <ac:grpSpMk id="13" creationId="{B1018FCA-0D7E-42C9-8A74-660C47C6AD42}"/>
          </ac:grpSpMkLst>
        </pc:grpChg>
        <pc:picChg chg="topLvl">
          <ac:chgData name="Wishvajith B.L.D.V. it18032666" userId="S::it18032666@my.sliit.lk::8bedbe07-e535-41e7-9f9d-682c98a65af4" providerId="AD" clId="Web-{62ADCE5D-A892-0C7F-0B40-94429DDA2FDA}" dt="2021-07-07T06:42:41.363" v="29"/>
          <ac:picMkLst>
            <pc:docMk/>
            <pc:sldMk cId="1141613415" sldId="317"/>
            <ac:picMk id="14" creationId="{DCB3D40B-9D39-49BA-9E7D-E99BC9B7F0F2}"/>
          </ac:picMkLst>
        </pc:picChg>
      </pc:sldChg>
      <pc:sldChg chg="addSp delSp">
        <pc:chgData name="Wishvajith B.L.D.V. it18032666" userId="S::it18032666@my.sliit.lk::8bedbe07-e535-41e7-9f9d-682c98a65af4" providerId="AD" clId="Web-{62ADCE5D-A892-0C7F-0B40-94429DDA2FDA}" dt="2021-07-07T06:42:25.362" v="28"/>
        <pc:sldMkLst>
          <pc:docMk/>
          <pc:sldMk cId="3863293881" sldId="319"/>
        </pc:sldMkLst>
        <pc:spChg chg="del topLvl">
          <ac:chgData name="Wishvajith B.L.D.V. it18032666" userId="S::it18032666@my.sliit.lk::8bedbe07-e535-41e7-9f9d-682c98a65af4" providerId="AD" clId="Web-{62ADCE5D-A892-0C7F-0B40-94429DDA2FDA}" dt="2021-07-07T06:42:23.878" v="27"/>
          <ac:spMkLst>
            <pc:docMk/>
            <pc:sldMk cId="3863293881" sldId="319"/>
            <ac:spMk id="8" creationId="{EC3984C8-965D-42BA-9E47-63BE4C8C7B7F}"/>
          </ac:spMkLst>
        </pc:spChg>
        <pc:spChg chg="add">
          <ac:chgData name="Wishvajith B.L.D.V. it18032666" userId="S::it18032666@my.sliit.lk::8bedbe07-e535-41e7-9f9d-682c98a65af4" providerId="AD" clId="Web-{62ADCE5D-A892-0C7F-0B40-94429DDA2FDA}" dt="2021-07-07T06:42:25.362" v="28"/>
          <ac:spMkLst>
            <pc:docMk/>
            <pc:sldMk cId="3863293881" sldId="319"/>
            <ac:spMk id="10" creationId="{DF81EDCB-21C2-47DE-B529-9714FF9CE665}"/>
          </ac:spMkLst>
        </pc:spChg>
        <pc:grpChg chg="del">
          <ac:chgData name="Wishvajith B.L.D.V. it18032666" userId="S::it18032666@my.sliit.lk::8bedbe07-e535-41e7-9f9d-682c98a65af4" providerId="AD" clId="Web-{62ADCE5D-A892-0C7F-0B40-94429DDA2FDA}" dt="2021-07-07T06:42:23.878" v="27"/>
          <ac:grpSpMkLst>
            <pc:docMk/>
            <pc:sldMk cId="3863293881" sldId="319"/>
            <ac:grpSpMk id="6" creationId="{4B2C3508-49F3-4991-A2A4-9649B72067BB}"/>
          </ac:grpSpMkLst>
        </pc:grpChg>
        <pc:picChg chg="topLvl">
          <ac:chgData name="Wishvajith B.L.D.V. it18032666" userId="S::it18032666@my.sliit.lk::8bedbe07-e535-41e7-9f9d-682c98a65af4" providerId="AD" clId="Web-{62ADCE5D-A892-0C7F-0B40-94429DDA2FDA}" dt="2021-07-07T06:42:23.878" v="27"/>
          <ac:picMkLst>
            <pc:docMk/>
            <pc:sldMk cId="3863293881" sldId="319"/>
            <ac:picMk id="7" creationId="{F69F6866-6BB4-493C-9507-CCB9B56EE00D}"/>
          </ac:picMkLst>
        </pc:picChg>
      </pc:sldChg>
      <pc:sldChg chg="addSp delSp">
        <pc:chgData name="Wishvajith B.L.D.V. it18032666" userId="S::it18032666@my.sliit.lk::8bedbe07-e535-41e7-9f9d-682c98a65af4" providerId="AD" clId="Web-{62ADCE5D-A892-0C7F-0B40-94429DDA2FDA}" dt="2021-07-07T06:42:55.458" v="32"/>
        <pc:sldMkLst>
          <pc:docMk/>
          <pc:sldMk cId="3483968034" sldId="321"/>
        </pc:sldMkLst>
        <pc:spChg chg="add">
          <ac:chgData name="Wishvajith B.L.D.V. it18032666" userId="S::it18032666@my.sliit.lk::8bedbe07-e535-41e7-9f9d-682c98a65af4" providerId="AD" clId="Web-{62ADCE5D-A892-0C7F-0B40-94429DDA2FDA}" dt="2021-07-07T06:42:55.458" v="32"/>
          <ac:spMkLst>
            <pc:docMk/>
            <pc:sldMk cId="3483968034" sldId="321"/>
            <ac:spMk id="2" creationId="{2EB6DE26-AA4D-446A-9328-A68BD59B57A0}"/>
          </ac:spMkLst>
        </pc:spChg>
        <pc:spChg chg="del topLvl">
          <ac:chgData name="Wishvajith B.L.D.V. it18032666" userId="S::it18032666@my.sliit.lk::8bedbe07-e535-41e7-9f9d-682c98a65af4" providerId="AD" clId="Web-{62ADCE5D-A892-0C7F-0B40-94429DDA2FDA}" dt="2021-07-07T06:42:53.848" v="31"/>
          <ac:spMkLst>
            <pc:docMk/>
            <pc:sldMk cId="3483968034" sldId="321"/>
            <ac:spMk id="41" creationId="{52D9009C-48E9-4D97-88A8-AFE5B1EE7819}"/>
          </ac:spMkLst>
        </pc:spChg>
        <pc:grpChg chg="del">
          <ac:chgData name="Wishvajith B.L.D.V. it18032666" userId="S::it18032666@my.sliit.lk::8bedbe07-e535-41e7-9f9d-682c98a65af4" providerId="AD" clId="Web-{62ADCE5D-A892-0C7F-0B40-94429DDA2FDA}" dt="2021-07-07T06:42:53.848" v="31"/>
          <ac:grpSpMkLst>
            <pc:docMk/>
            <pc:sldMk cId="3483968034" sldId="321"/>
            <ac:grpSpMk id="39" creationId="{77A1225D-862A-429E-9C1F-2A2673514C9C}"/>
          </ac:grpSpMkLst>
        </pc:grpChg>
        <pc:picChg chg="topLvl">
          <ac:chgData name="Wishvajith B.L.D.V. it18032666" userId="S::it18032666@my.sliit.lk::8bedbe07-e535-41e7-9f9d-682c98a65af4" providerId="AD" clId="Web-{62ADCE5D-A892-0C7F-0B40-94429DDA2FDA}" dt="2021-07-07T06:42:53.848" v="31"/>
          <ac:picMkLst>
            <pc:docMk/>
            <pc:sldMk cId="3483968034" sldId="321"/>
            <ac:picMk id="40" creationId="{87CD6091-D2F9-4571-948B-08B79A49E749}"/>
          </ac:picMkLst>
        </pc:picChg>
      </pc:sldChg>
      <pc:sldChg chg="modSp">
        <pc:chgData name="Wishvajith B.L.D.V. it18032666" userId="S::it18032666@my.sliit.lk::8bedbe07-e535-41e7-9f9d-682c98a65af4" providerId="AD" clId="Web-{62ADCE5D-A892-0C7F-0B40-94429DDA2FDA}" dt="2021-07-07T06:29:17.540" v="18" actId="20577"/>
        <pc:sldMkLst>
          <pc:docMk/>
          <pc:sldMk cId="1243148819" sldId="405"/>
        </pc:sldMkLst>
        <pc:spChg chg="mod">
          <ac:chgData name="Wishvajith B.L.D.V. it18032666" userId="S::it18032666@my.sliit.lk::8bedbe07-e535-41e7-9f9d-682c98a65af4" providerId="AD" clId="Web-{62ADCE5D-A892-0C7F-0B40-94429DDA2FDA}" dt="2021-07-07T06:29:17.540" v="18" actId="20577"/>
          <ac:spMkLst>
            <pc:docMk/>
            <pc:sldMk cId="1243148819" sldId="405"/>
            <ac:spMk id="4" creationId="{CD8A650D-B2FB-4057-B982-4574B7FF5F5E}"/>
          </ac:spMkLst>
        </pc:spChg>
      </pc:sldChg>
      <pc:sldChg chg="addSp delSp modSp add replId">
        <pc:chgData name="Wishvajith B.L.D.V. it18032666" userId="S::it18032666@my.sliit.lk::8bedbe07-e535-41e7-9f9d-682c98a65af4" providerId="AD" clId="Web-{62ADCE5D-A892-0C7F-0B40-94429DDA2FDA}" dt="2021-07-07T06:37:05.299" v="24"/>
        <pc:sldMkLst>
          <pc:docMk/>
          <pc:sldMk cId="4201260720" sldId="425"/>
        </pc:sldMkLst>
        <pc:spChg chg="del mod">
          <ac:chgData name="Wishvajith B.L.D.V. it18032666" userId="S::it18032666@my.sliit.lk::8bedbe07-e535-41e7-9f9d-682c98a65af4" providerId="AD" clId="Web-{62ADCE5D-A892-0C7F-0B40-94429DDA2FDA}" dt="2021-07-07T06:36:42.516" v="21"/>
          <ac:spMkLst>
            <pc:docMk/>
            <pc:sldMk cId="4201260720" sldId="425"/>
            <ac:spMk id="2" creationId="{187559CD-0185-4A88-9FFA-F72D33C1C148}"/>
          </ac:spMkLst>
        </pc:spChg>
        <pc:spChg chg="mod">
          <ac:chgData name="Wishvajith B.L.D.V. it18032666" userId="S::it18032666@my.sliit.lk::8bedbe07-e535-41e7-9f9d-682c98a65af4" providerId="AD" clId="Web-{62ADCE5D-A892-0C7F-0B40-94429DDA2FDA}" dt="2021-07-07T06:36:52.892" v="23" actId="1076"/>
          <ac:spMkLst>
            <pc:docMk/>
            <pc:sldMk cId="4201260720" sldId="425"/>
            <ac:spMk id="3" creationId="{642172E1-9291-4B4B-9F2F-A4D3F1A1EEB1}"/>
          </ac:spMkLst>
        </pc:spChg>
        <pc:spChg chg="add">
          <ac:chgData name="Wishvajith B.L.D.V. it18032666" userId="S::it18032666@my.sliit.lk::8bedbe07-e535-41e7-9f9d-682c98a65af4" providerId="AD" clId="Web-{62ADCE5D-A892-0C7F-0B40-94429DDA2FDA}" dt="2021-07-07T06:37:05.299" v="24"/>
          <ac:spMkLst>
            <pc:docMk/>
            <pc:sldMk cId="4201260720" sldId="425"/>
            <ac:spMk id="5" creationId="{746C02E6-9B61-4EBD-92D0-DE0279A8B26C}"/>
          </ac:spMkLst>
        </pc:spChg>
      </pc:sldChg>
      <pc:sldChg chg="addSp delSp modSp add replId">
        <pc:chgData name="Wishvajith B.L.D.V. it18032666" userId="S::it18032666@my.sliit.lk::8bedbe07-e535-41e7-9f9d-682c98a65af4" providerId="AD" clId="Web-{62ADCE5D-A892-0C7F-0B40-94429DDA2FDA}" dt="2021-07-07T06:56:31.688" v="78" actId="1076"/>
        <pc:sldMkLst>
          <pc:docMk/>
          <pc:sldMk cId="126074489" sldId="427"/>
        </pc:sldMkLst>
        <pc:picChg chg="del">
          <ac:chgData name="Wishvajith B.L.D.V. it18032666" userId="S::it18032666@my.sliit.lk::8bedbe07-e535-41e7-9f9d-682c98a65af4" providerId="AD" clId="Web-{62ADCE5D-A892-0C7F-0B40-94429DDA2FDA}" dt="2021-07-07T06:46:25.438" v="38"/>
          <ac:picMkLst>
            <pc:docMk/>
            <pc:sldMk cId="126074489" sldId="427"/>
            <ac:picMk id="3" creationId="{1AE4CB82-FBFC-4302-A6E6-955EF1E38F04}"/>
          </ac:picMkLst>
        </pc:picChg>
        <pc:picChg chg="add mod">
          <ac:chgData name="Wishvajith B.L.D.V. it18032666" userId="S::it18032666@my.sliit.lk::8bedbe07-e535-41e7-9f9d-682c98a65af4" providerId="AD" clId="Web-{62ADCE5D-A892-0C7F-0B40-94429DDA2FDA}" dt="2021-07-07T06:52:02.846" v="57" actId="1076"/>
          <ac:picMkLst>
            <pc:docMk/>
            <pc:sldMk cId="126074489" sldId="427"/>
            <ac:picMk id="4" creationId="{10C93A32-9AEC-46B0-AE7A-A9E9EC8F1EA2}"/>
          </ac:picMkLst>
        </pc:picChg>
        <pc:picChg chg="add mod">
          <ac:chgData name="Wishvajith B.L.D.V. it18032666" userId="S::it18032666@my.sliit.lk::8bedbe07-e535-41e7-9f9d-682c98a65af4" providerId="AD" clId="Web-{62ADCE5D-A892-0C7F-0B40-94429DDA2FDA}" dt="2021-07-07T06:56:27.360" v="76" actId="1076"/>
          <ac:picMkLst>
            <pc:docMk/>
            <pc:sldMk cId="126074489" sldId="427"/>
            <ac:picMk id="5" creationId="{0D96C081-E798-4DA7-962B-AE872829B2BC}"/>
          </ac:picMkLst>
        </pc:picChg>
        <pc:picChg chg="add mod">
          <ac:chgData name="Wishvajith B.L.D.V. it18032666" userId="S::it18032666@my.sliit.lk::8bedbe07-e535-41e7-9f9d-682c98a65af4" providerId="AD" clId="Web-{62ADCE5D-A892-0C7F-0B40-94429DDA2FDA}" dt="2021-07-07T06:56:31.688" v="78" actId="1076"/>
          <ac:picMkLst>
            <pc:docMk/>
            <pc:sldMk cId="126074489" sldId="427"/>
            <ac:picMk id="6" creationId="{40219FBB-CBE8-4CE9-AE84-2C8D383460BC}"/>
          </ac:picMkLst>
        </pc:picChg>
        <pc:picChg chg="del">
          <ac:chgData name="Wishvajith B.L.D.V. it18032666" userId="S::it18032666@my.sliit.lk::8bedbe07-e535-41e7-9f9d-682c98a65af4" providerId="AD" clId="Web-{62ADCE5D-A892-0C7F-0B40-94429DDA2FDA}" dt="2021-07-07T06:46:27.485" v="39"/>
          <ac:picMkLst>
            <pc:docMk/>
            <pc:sldMk cId="126074489" sldId="427"/>
            <ac:picMk id="1032" creationId="{632C7BA5-F172-4043-8BAC-6A19B9790A5D}"/>
          </ac:picMkLst>
        </pc:picChg>
        <pc:picChg chg="del">
          <ac:chgData name="Wishvajith B.L.D.V. it18032666" userId="S::it18032666@my.sliit.lk::8bedbe07-e535-41e7-9f9d-682c98a65af4" providerId="AD" clId="Web-{62ADCE5D-A892-0C7F-0B40-94429DDA2FDA}" dt="2021-07-07T06:46:29.313" v="40"/>
          <ac:picMkLst>
            <pc:docMk/>
            <pc:sldMk cId="126074489" sldId="427"/>
            <ac:picMk id="1034" creationId="{60C5C182-CF6F-5147-8D14-9448A942369F}"/>
          </ac:picMkLst>
        </pc:picChg>
        <pc:picChg chg="mod">
          <ac:chgData name="Wishvajith B.L.D.V. it18032666" userId="S::it18032666@my.sliit.lk::8bedbe07-e535-41e7-9f9d-682c98a65af4" providerId="AD" clId="Web-{62ADCE5D-A892-0C7F-0B40-94429DDA2FDA}" dt="2021-07-07T06:56:30.141" v="77" actId="1076"/>
          <ac:picMkLst>
            <pc:docMk/>
            <pc:sldMk cId="126074489" sldId="427"/>
            <ac:picMk id="1036" creationId="{03DE45AE-DA50-E447-A0A2-8027B7E74E95}"/>
          </ac:picMkLst>
        </pc:picChg>
      </pc:sldChg>
      <pc:sldChg chg="delSp modSp add ord replId">
        <pc:chgData name="Wishvajith B.L.D.V. it18032666" userId="S::it18032666@my.sliit.lk::8bedbe07-e535-41e7-9f9d-682c98a65af4" providerId="AD" clId="Web-{62ADCE5D-A892-0C7F-0B40-94429DDA2FDA}" dt="2021-07-07T07:00:28.826" v="106" actId="20577"/>
        <pc:sldMkLst>
          <pc:docMk/>
          <pc:sldMk cId="1196829591" sldId="428"/>
        </pc:sldMkLst>
        <pc:spChg chg="mod">
          <ac:chgData name="Wishvajith B.L.D.V. it18032666" userId="S::it18032666@my.sliit.lk::8bedbe07-e535-41e7-9f9d-682c98a65af4" providerId="AD" clId="Web-{62ADCE5D-A892-0C7F-0B40-94429DDA2FDA}" dt="2021-07-07T07:00:28.826" v="106" actId="20577"/>
          <ac:spMkLst>
            <pc:docMk/>
            <pc:sldMk cId="1196829591" sldId="428"/>
            <ac:spMk id="2" creationId="{40E6B476-40B7-CE44-81B3-9AA0D9E7CC05}"/>
          </ac:spMkLst>
        </pc:spChg>
        <pc:spChg chg="del">
          <ac:chgData name="Wishvajith B.L.D.V. it18032666" userId="S::it18032666@my.sliit.lk::8bedbe07-e535-41e7-9f9d-682c98a65af4" providerId="AD" clId="Web-{62ADCE5D-A892-0C7F-0B40-94429DDA2FDA}" dt="2021-07-07T06:52:51.536" v="63"/>
          <ac:spMkLst>
            <pc:docMk/>
            <pc:sldMk cId="1196829591" sldId="428"/>
            <ac:spMk id="3" creationId="{606CBA54-ECB0-445C-95DB-EA32EE496C17}"/>
          </ac:spMkLst>
        </pc:spChg>
        <pc:spChg chg="del">
          <ac:chgData name="Wishvajith B.L.D.V. it18032666" userId="S::it18032666@my.sliit.lk::8bedbe07-e535-41e7-9f9d-682c98a65af4" providerId="AD" clId="Web-{62ADCE5D-A892-0C7F-0B40-94429DDA2FDA}" dt="2021-07-07T06:52:55.114" v="64"/>
          <ac:spMkLst>
            <pc:docMk/>
            <pc:sldMk cId="1196829591" sldId="428"/>
            <ac:spMk id="4" creationId="{CD8A650D-B2FB-4057-B982-4574B7FF5F5E}"/>
          </ac:spMkLst>
        </pc:spChg>
      </pc:sldChg>
      <pc:sldChg chg="modSp add replId">
        <pc:chgData name="Wishvajith B.L.D.V. it18032666" userId="S::it18032666@my.sliit.lk::8bedbe07-e535-41e7-9f9d-682c98a65af4" providerId="AD" clId="Web-{62ADCE5D-A892-0C7F-0B40-94429DDA2FDA}" dt="2021-07-07T07:00:36.764" v="114" actId="20577"/>
        <pc:sldMkLst>
          <pc:docMk/>
          <pc:sldMk cId="2877697865" sldId="429"/>
        </pc:sldMkLst>
        <pc:spChg chg="mod">
          <ac:chgData name="Wishvajith B.L.D.V. it18032666" userId="S::it18032666@my.sliit.lk::8bedbe07-e535-41e7-9f9d-682c98a65af4" providerId="AD" clId="Web-{62ADCE5D-A892-0C7F-0B40-94429DDA2FDA}" dt="2021-07-07T07:00:36.764" v="114" actId="20577"/>
          <ac:spMkLst>
            <pc:docMk/>
            <pc:sldMk cId="2877697865" sldId="429"/>
            <ac:spMk id="2" creationId="{40E6B476-40B7-CE44-81B3-9AA0D9E7CC05}"/>
          </ac:spMkLst>
        </pc:spChg>
      </pc:sldChg>
    </pc:docChg>
  </pc:docChgLst>
  <pc:docChgLst>
    <pc:chgData name="Wishvajith B.L.D.V. it18032666" userId="S::it18032666@my.sliit.lk::8bedbe07-e535-41e7-9f9d-682c98a65af4" providerId="AD" clId="Web-{AD4DD6CE-2E10-435B-5BE7-129268478F30}"/>
    <pc:docChg chg="addSld modSld sldOrd">
      <pc:chgData name="Wishvajith B.L.D.V. it18032666" userId="S::it18032666@my.sliit.lk::8bedbe07-e535-41e7-9f9d-682c98a65af4" providerId="AD" clId="Web-{AD4DD6CE-2E10-435B-5BE7-129268478F30}" dt="2021-03-09T07:15:24.487" v="247"/>
      <pc:docMkLst>
        <pc:docMk/>
      </pc:docMkLst>
      <pc:sldChg chg="addSp delSp modSp">
        <pc:chgData name="Wishvajith B.L.D.V. it18032666" userId="S::it18032666@my.sliit.lk::8bedbe07-e535-41e7-9f9d-682c98a65af4" providerId="AD" clId="Web-{AD4DD6CE-2E10-435B-5BE7-129268478F30}" dt="2021-03-09T06:53:56.344" v="24" actId="1076"/>
        <pc:sldMkLst>
          <pc:docMk/>
          <pc:sldMk cId="3425262916" sldId="339"/>
        </pc:sldMkLst>
        <pc:spChg chg="mod">
          <ac:chgData name="Wishvajith B.L.D.V. it18032666" userId="S::it18032666@my.sliit.lk::8bedbe07-e535-41e7-9f9d-682c98a65af4" providerId="AD" clId="Web-{AD4DD6CE-2E10-435B-5BE7-129268478F30}" dt="2021-03-09T06:51:32.531" v="3" actId="20577"/>
          <ac:spMkLst>
            <pc:docMk/>
            <pc:sldMk cId="3425262916" sldId="339"/>
            <ac:spMk id="3" creationId="{BBC57A2B-D77B-4D6E-A32C-0501A7A48A11}"/>
          </ac:spMkLst>
        </pc:spChg>
        <pc:spChg chg="del mod">
          <ac:chgData name="Wishvajith B.L.D.V. it18032666" userId="S::it18032666@my.sliit.lk::8bedbe07-e535-41e7-9f9d-682c98a65af4" providerId="AD" clId="Web-{AD4DD6CE-2E10-435B-5BE7-129268478F30}" dt="2021-03-09T06:50:31.765" v="1"/>
          <ac:spMkLst>
            <pc:docMk/>
            <pc:sldMk cId="3425262916" sldId="339"/>
            <ac:spMk id="4" creationId="{576B5EA1-9B7E-4F7C-9B15-D4D032BFA4D1}"/>
          </ac:spMkLst>
        </pc:spChg>
        <pc:spChg chg="add mod">
          <ac:chgData name="Wishvajith B.L.D.V. it18032666" userId="S::it18032666@my.sliit.lk::8bedbe07-e535-41e7-9f9d-682c98a65af4" providerId="AD" clId="Web-{AD4DD6CE-2E10-435B-5BE7-129268478F30}" dt="2021-03-09T06:53:56.344" v="24" actId="1076"/>
          <ac:spMkLst>
            <pc:docMk/>
            <pc:sldMk cId="3425262916" sldId="339"/>
            <ac:spMk id="4" creationId="{C74DD71D-A4D6-4A2D-ADDA-BE23A4A21DA7}"/>
          </ac:spMkLst>
        </pc:spChg>
      </pc:sldChg>
      <pc:sldChg chg="addSp delSp modSp add ord replId">
        <pc:chgData name="Wishvajith B.L.D.V. it18032666" userId="S::it18032666@my.sliit.lk::8bedbe07-e535-41e7-9f9d-682c98a65af4" providerId="AD" clId="Web-{AD4DD6CE-2E10-435B-5BE7-129268478F30}" dt="2021-03-09T07:07:42.564" v="156" actId="14100"/>
        <pc:sldMkLst>
          <pc:docMk/>
          <pc:sldMk cId="1948783318" sldId="340"/>
        </pc:sldMkLst>
        <pc:spChg chg="mod">
          <ac:chgData name="Wishvajith B.L.D.V. it18032666" userId="S::it18032666@my.sliit.lk::8bedbe07-e535-41e7-9f9d-682c98a65af4" providerId="AD" clId="Web-{AD4DD6CE-2E10-435B-5BE7-129268478F30}" dt="2021-03-09T06:58:50.204" v="49" actId="20577"/>
          <ac:spMkLst>
            <pc:docMk/>
            <pc:sldMk cId="1948783318" sldId="340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AD4DD6CE-2E10-435B-5BE7-129268478F30}" dt="2021-03-09T07:07:38.377" v="155" actId="1076"/>
          <ac:spMkLst>
            <pc:docMk/>
            <pc:sldMk cId="1948783318" sldId="340"/>
            <ac:spMk id="3" creationId="{E2BCB207-7712-0C45-83A2-1E88F41D2C07}"/>
          </ac:spMkLst>
        </pc:spChg>
        <pc:spChg chg="add mod">
          <ac:chgData name="Wishvajith B.L.D.V. it18032666" userId="S::it18032666@my.sliit.lk::8bedbe07-e535-41e7-9f9d-682c98a65af4" providerId="AD" clId="Web-{AD4DD6CE-2E10-435B-5BE7-129268478F30}" dt="2021-03-09T07:05:51.580" v="141" actId="14100"/>
          <ac:spMkLst>
            <pc:docMk/>
            <pc:sldMk cId="1948783318" sldId="340"/>
            <ac:spMk id="4" creationId="{31D08420-EA1F-4167-8E92-45403E080506}"/>
          </ac:spMkLst>
        </pc:spChg>
        <pc:spChg chg="del">
          <ac:chgData name="Wishvajith B.L.D.V. it18032666" userId="S::it18032666@my.sliit.lk::8bedbe07-e535-41e7-9f9d-682c98a65af4" providerId="AD" clId="Web-{AD4DD6CE-2E10-435B-5BE7-129268478F30}" dt="2021-03-09T06:51:45.219" v="6"/>
          <ac:spMkLst>
            <pc:docMk/>
            <pc:sldMk cId="1948783318" sldId="340"/>
            <ac:spMk id="4" creationId="{BB7DC9FC-0128-FF4A-A09A-5A99660B0BFF}"/>
          </ac:spMkLst>
        </pc:spChg>
        <pc:spChg chg="add mod ord">
          <ac:chgData name="Wishvajith B.L.D.V. it18032666" userId="S::it18032666@my.sliit.lk::8bedbe07-e535-41e7-9f9d-682c98a65af4" providerId="AD" clId="Web-{AD4DD6CE-2E10-435B-5BE7-129268478F30}" dt="2021-03-09T07:06:02.236" v="143" actId="14100"/>
          <ac:spMkLst>
            <pc:docMk/>
            <pc:sldMk cId="1948783318" sldId="340"/>
            <ac:spMk id="5" creationId="{8AD15D09-046C-4B60-9908-04B95FF65204}"/>
          </ac:spMkLst>
        </pc:spChg>
        <pc:spChg chg="add mod">
          <ac:chgData name="Wishvajith B.L.D.V. it18032666" userId="S::it18032666@my.sliit.lk::8bedbe07-e535-41e7-9f9d-682c98a65af4" providerId="AD" clId="Web-{AD4DD6CE-2E10-435B-5BE7-129268478F30}" dt="2021-03-09T07:07:09.799" v="151" actId="1076"/>
          <ac:spMkLst>
            <pc:docMk/>
            <pc:sldMk cId="1948783318" sldId="340"/>
            <ac:spMk id="9" creationId="{66133679-8653-4F62-B011-068C83AFA63B}"/>
          </ac:spMkLst>
        </pc:spChg>
        <pc:spChg chg="add del mod">
          <ac:chgData name="Wishvajith B.L.D.V. it18032666" userId="S::it18032666@my.sliit.lk::8bedbe07-e535-41e7-9f9d-682c98a65af4" providerId="AD" clId="Web-{AD4DD6CE-2E10-435B-5BE7-129268478F30}" dt="2021-03-09T07:03:51.892" v="117"/>
          <ac:spMkLst>
            <pc:docMk/>
            <pc:sldMk cId="1948783318" sldId="340"/>
            <ac:spMk id="10" creationId="{2E882870-220E-4924-B731-E472FC748EEA}"/>
          </ac:spMkLst>
        </pc:spChg>
        <pc:spChg chg="add mod ord">
          <ac:chgData name="Wishvajith B.L.D.V. it18032666" userId="S::it18032666@my.sliit.lk::8bedbe07-e535-41e7-9f9d-682c98a65af4" providerId="AD" clId="Web-{AD4DD6CE-2E10-435B-5BE7-129268478F30}" dt="2021-03-09T07:07:17.439" v="152" actId="1076"/>
          <ac:spMkLst>
            <pc:docMk/>
            <pc:sldMk cId="1948783318" sldId="340"/>
            <ac:spMk id="11" creationId="{9FA63BE6-1B56-4678-B53D-61C822896B9F}"/>
          </ac:spMkLst>
        </pc:spChg>
        <pc:spChg chg="add mod ord">
          <ac:chgData name="Wishvajith B.L.D.V. it18032666" userId="S::it18032666@my.sliit.lk::8bedbe07-e535-41e7-9f9d-682c98a65af4" providerId="AD" clId="Web-{AD4DD6CE-2E10-435B-5BE7-129268478F30}" dt="2021-03-09T07:07:42.564" v="156" actId="14100"/>
          <ac:spMkLst>
            <pc:docMk/>
            <pc:sldMk cId="1948783318" sldId="340"/>
            <ac:spMk id="12" creationId="{CB5492FF-5FC5-4107-9FA6-62193D5069A7}"/>
          </ac:spMkLst>
        </pc:spChg>
      </pc:sldChg>
      <pc:sldChg chg="modSp add ord replId">
        <pc:chgData name="Wishvajith B.L.D.V. it18032666" userId="S::it18032666@my.sliit.lk::8bedbe07-e535-41e7-9f9d-682c98a65af4" providerId="AD" clId="Web-{AD4DD6CE-2E10-435B-5BE7-129268478F30}" dt="2021-03-09T06:55:07.219" v="39" actId="1076"/>
        <pc:sldMkLst>
          <pc:docMk/>
          <pc:sldMk cId="3802870894" sldId="341"/>
        </pc:sldMkLst>
        <pc:spChg chg="mod">
          <ac:chgData name="Wishvajith B.L.D.V. it18032666" userId="S::it18032666@my.sliit.lk::8bedbe07-e535-41e7-9f9d-682c98a65af4" providerId="AD" clId="Web-{AD4DD6CE-2E10-435B-5BE7-129268478F30}" dt="2021-03-09T06:55:07.219" v="39" actId="1076"/>
          <ac:spMkLst>
            <pc:docMk/>
            <pc:sldMk cId="3802870894" sldId="341"/>
            <ac:spMk id="2" creationId="{43AD7E20-C728-6A45-9009-F1E3D361FD58}"/>
          </ac:spMkLst>
        </pc:spChg>
      </pc:sldChg>
      <pc:sldChg chg="modSp add ord replId">
        <pc:chgData name="Wishvajith B.L.D.V. it18032666" userId="S::it18032666@my.sliit.lk::8bedbe07-e535-41e7-9f9d-682c98a65af4" providerId="AD" clId="Web-{AD4DD6CE-2E10-435B-5BE7-129268478F30}" dt="2021-03-09T07:08:43.877" v="162"/>
        <pc:sldMkLst>
          <pc:docMk/>
          <pc:sldMk cId="1038648441" sldId="342"/>
        </pc:sldMkLst>
        <pc:spChg chg="mod">
          <ac:chgData name="Wishvajith B.L.D.V. it18032666" userId="S::it18032666@my.sliit.lk::8bedbe07-e535-41e7-9f9d-682c98a65af4" providerId="AD" clId="Web-{AD4DD6CE-2E10-435B-5BE7-129268478F30}" dt="2021-03-09T07:08:36.721" v="161" actId="20577"/>
          <ac:spMkLst>
            <pc:docMk/>
            <pc:sldMk cId="1038648441" sldId="342"/>
            <ac:spMk id="2" creationId="{40E6B476-40B7-CE44-81B3-9AA0D9E7CC05}"/>
          </ac:spMkLst>
        </pc:spChg>
      </pc:sldChg>
      <pc:sldChg chg="addSp modSp add replId">
        <pc:chgData name="Wishvajith B.L.D.V. it18032666" userId="S::it18032666@my.sliit.lk::8bedbe07-e535-41e7-9f9d-682c98a65af4" providerId="AD" clId="Web-{AD4DD6CE-2E10-435B-5BE7-129268478F30}" dt="2021-03-09T07:11:00.284" v="224" actId="20577"/>
        <pc:sldMkLst>
          <pc:docMk/>
          <pc:sldMk cId="818749557" sldId="343"/>
        </pc:sldMkLst>
        <pc:spChg chg="mod">
          <ac:chgData name="Wishvajith B.L.D.V. it18032666" userId="S::it18032666@my.sliit.lk::8bedbe07-e535-41e7-9f9d-682c98a65af4" providerId="AD" clId="Web-{AD4DD6CE-2E10-435B-5BE7-129268478F30}" dt="2021-03-09T07:09:14.580" v="177" actId="20577"/>
          <ac:spMkLst>
            <pc:docMk/>
            <pc:sldMk cId="818749557" sldId="343"/>
            <ac:spMk id="2" creationId="{40E6B476-40B7-CE44-81B3-9AA0D9E7CC05}"/>
          </ac:spMkLst>
        </pc:spChg>
        <pc:spChg chg="add mod">
          <ac:chgData name="Wishvajith B.L.D.V. it18032666" userId="S::it18032666@my.sliit.lk::8bedbe07-e535-41e7-9f9d-682c98a65af4" providerId="AD" clId="Web-{AD4DD6CE-2E10-435B-5BE7-129268478F30}" dt="2021-03-09T07:09:52.627" v="198" actId="1076"/>
          <ac:spMkLst>
            <pc:docMk/>
            <pc:sldMk cId="818749557" sldId="343"/>
            <ac:spMk id="3" creationId="{7172E622-3CDE-44B4-87ED-20525C208AA5}"/>
          </ac:spMkLst>
        </pc:spChg>
        <pc:spChg chg="add mod">
          <ac:chgData name="Wishvajith B.L.D.V. it18032666" userId="S::it18032666@my.sliit.lk::8bedbe07-e535-41e7-9f9d-682c98a65af4" providerId="AD" clId="Web-{AD4DD6CE-2E10-435B-5BE7-129268478F30}" dt="2021-03-09T07:11:00.284" v="224" actId="20577"/>
          <ac:spMkLst>
            <pc:docMk/>
            <pc:sldMk cId="818749557" sldId="343"/>
            <ac:spMk id="4" creationId="{1298CC23-1758-41CD-85BB-FFECC086ED45}"/>
          </ac:spMkLst>
        </pc:spChg>
      </pc:sldChg>
      <pc:sldChg chg="modSp add replId">
        <pc:chgData name="Wishvajith B.L.D.V. it18032666" userId="S::it18032666@my.sliit.lk::8bedbe07-e535-41e7-9f9d-682c98a65af4" providerId="AD" clId="Web-{AD4DD6CE-2E10-435B-5BE7-129268478F30}" dt="2021-03-09T07:09:07.252" v="171" actId="20577"/>
        <pc:sldMkLst>
          <pc:docMk/>
          <pc:sldMk cId="1862692817" sldId="344"/>
        </pc:sldMkLst>
        <pc:spChg chg="mod">
          <ac:chgData name="Wishvajith B.L.D.V. it18032666" userId="S::it18032666@my.sliit.lk::8bedbe07-e535-41e7-9f9d-682c98a65af4" providerId="AD" clId="Web-{AD4DD6CE-2E10-435B-5BE7-129268478F30}" dt="2021-03-09T07:09:07.252" v="171" actId="20577"/>
          <ac:spMkLst>
            <pc:docMk/>
            <pc:sldMk cId="1862692817" sldId="344"/>
            <ac:spMk id="2" creationId="{40E6B476-40B7-CE44-81B3-9AA0D9E7CC05}"/>
          </ac:spMkLst>
        </pc:spChg>
      </pc:sldChg>
      <pc:sldChg chg="addSp delSp modSp add ord replId">
        <pc:chgData name="Wishvajith B.L.D.V. it18032666" userId="S::it18032666@my.sliit.lk::8bedbe07-e535-41e7-9f9d-682c98a65af4" providerId="AD" clId="Web-{AD4DD6CE-2E10-435B-5BE7-129268478F30}" dt="2021-03-09T07:15:24.487" v="247"/>
        <pc:sldMkLst>
          <pc:docMk/>
          <pc:sldMk cId="935454851" sldId="345"/>
        </pc:sldMkLst>
        <pc:spChg chg="mod">
          <ac:chgData name="Wishvajith B.L.D.V. it18032666" userId="S::it18032666@my.sliit.lk::8bedbe07-e535-41e7-9f9d-682c98a65af4" providerId="AD" clId="Web-{AD4DD6CE-2E10-435B-5BE7-129268478F30}" dt="2021-03-09T07:12:55.924" v="240" actId="1076"/>
          <ac:spMkLst>
            <pc:docMk/>
            <pc:sldMk cId="935454851" sldId="345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AD4DD6CE-2E10-435B-5BE7-129268478F30}" dt="2021-03-09T07:15:23.081" v="245" actId="20577"/>
          <ac:spMkLst>
            <pc:docMk/>
            <pc:sldMk cId="935454851" sldId="345"/>
            <ac:spMk id="3" creationId="{E2BCB207-7712-0C45-83A2-1E88F41D2C07}"/>
          </ac:spMkLst>
        </pc:spChg>
        <pc:grpChg chg="add mod">
          <ac:chgData name="Wishvajith B.L.D.V. it18032666" userId="S::it18032666@my.sliit.lk::8bedbe07-e535-41e7-9f9d-682c98a65af4" providerId="AD" clId="Web-{AD4DD6CE-2E10-435B-5BE7-129268478F30}" dt="2021-03-09T07:15:13.565" v="242" actId="14100"/>
          <ac:grpSpMkLst>
            <pc:docMk/>
            <pc:sldMk cId="935454851" sldId="345"/>
            <ac:grpSpMk id="5" creationId="{F7860D01-AFBC-4DAE-8732-4DDDDF555796}"/>
          </ac:grpSpMkLst>
        </pc:grpChg>
        <pc:picChg chg="add del mod">
          <ac:chgData name="Wishvajith B.L.D.V. it18032666" userId="S::it18032666@my.sliit.lk::8bedbe07-e535-41e7-9f9d-682c98a65af4" providerId="AD" clId="Web-{AD4DD6CE-2E10-435B-5BE7-129268478F30}" dt="2021-03-09T07:15:24.487" v="247"/>
          <ac:picMkLst>
            <pc:docMk/>
            <pc:sldMk cId="935454851" sldId="345"/>
            <ac:picMk id="247" creationId="{5A2EA5FD-DD9E-4242-AF26-C06ABEA8DD79}"/>
          </ac:picMkLst>
        </pc:picChg>
      </pc:sldChg>
    </pc:docChg>
  </pc:docChgLst>
  <pc:docChgLst>
    <pc:chgData name="Renuharshatha A. it18034400" userId="S::it18034400@my.sliit.lk::b5224bbf-3f07-41e9-870f-8428b763ea44" providerId="AD" clId="Web-{78286FB8-D784-4631-810D-D2F8927243C5}"/>
    <pc:docChg chg="modSld">
      <pc:chgData name="Renuharshatha A. it18034400" userId="S::it18034400@my.sliit.lk::b5224bbf-3f07-41e9-870f-8428b763ea44" providerId="AD" clId="Web-{78286FB8-D784-4631-810D-D2F8927243C5}" dt="2021-03-08T14:41:17.893" v="3" actId="14100"/>
      <pc:docMkLst>
        <pc:docMk/>
      </pc:docMkLst>
      <pc:sldChg chg="addSp modSp">
        <pc:chgData name="Renuharshatha A. it18034400" userId="S::it18034400@my.sliit.lk::b5224bbf-3f07-41e9-870f-8428b763ea44" providerId="AD" clId="Web-{78286FB8-D784-4631-810D-D2F8927243C5}" dt="2021-03-08T14:41:17.893" v="3" actId="14100"/>
        <pc:sldMkLst>
          <pc:docMk/>
          <pc:sldMk cId="0" sldId="256"/>
        </pc:sldMkLst>
        <pc:picChg chg="add mod">
          <ac:chgData name="Renuharshatha A. it18034400" userId="S::it18034400@my.sliit.lk::b5224bbf-3f07-41e9-870f-8428b763ea44" providerId="AD" clId="Web-{78286FB8-D784-4631-810D-D2F8927243C5}" dt="2021-03-08T14:41:17.893" v="3" actId="14100"/>
          <ac:picMkLst>
            <pc:docMk/>
            <pc:sldMk cId="0" sldId="256"/>
            <ac:picMk id="2" creationId="{5E2D3035-0261-4CAC-8E2C-8F7FAD39B940}"/>
          </ac:picMkLst>
        </pc:picChg>
      </pc:sldChg>
    </pc:docChg>
  </pc:docChgLst>
  <pc:docChgLst>
    <pc:chgData name="Renuharshatha A. it18034400" userId="S::it18034400@my.sliit.lk::b5224bbf-3f07-41e9-870f-8428b763ea44" providerId="AD" clId="Web-{85F6CDE1-4CAF-485F-A8BB-70DAD0695B0D}"/>
    <pc:docChg chg="addSld delSld modSld">
      <pc:chgData name="Renuharshatha A. it18034400" userId="S::it18034400@my.sliit.lk::b5224bbf-3f07-41e9-870f-8428b763ea44" providerId="AD" clId="Web-{85F6CDE1-4CAF-485F-A8BB-70DAD0695B0D}" dt="2021-07-07T03:54:56.811" v="61"/>
      <pc:docMkLst>
        <pc:docMk/>
      </pc:docMkLst>
      <pc:sldChg chg="modSp">
        <pc:chgData name="Renuharshatha A. it18034400" userId="S::it18034400@my.sliit.lk::b5224bbf-3f07-41e9-870f-8428b763ea44" providerId="AD" clId="Web-{85F6CDE1-4CAF-485F-A8BB-70DAD0695B0D}" dt="2021-07-07T03:18:28.411" v="35" actId="20577"/>
        <pc:sldMkLst>
          <pc:docMk/>
          <pc:sldMk cId="0" sldId="256"/>
        </pc:sldMkLst>
        <pc:spChg chg="mod">
          <ac:chgData name="Renuharshatha A. it18034400" userId="S::it18034400@my.sliit.lk::b5224bbf-3f07-41e9-870f-8428b763ea44" providerId="AD" clId="Web-{85F6CDE1-4CAF-485F-A8BB-70DAD0695B0D}" dt="2021-07-07T03:18:28.411" v="35" actId="20577"/>
          <ac:spMkLst>
            <pc:docMk/>
            <pc:sldMk cId="0" sldId="256"/>
            <ac:spMk id="3" creationId="{A111451A-F118-4FAF-95BA-1F21D3B177B4}"/>
          </ac:spMkLst>
        </pc:spChg>
      </pc:sldChg>
      <pc:sldChg chg="del">
        <pc:chgData name="Renuharshatha A. it18034400" userId="S::it18034400@my.sliit.lk::b5224bbf-3f07-41e9-870f-8428b763ea44" providerId="AD" clId="Web-{85F6CDE1-4CAF-485F-A8BB-70DAD0695B0D}" dt="2021-07-07T03:52:21.479" v="55"/>
        <pc:sldMkLst>
          <pc:docMk/>
          <pc:sldMk cId="0" sldId="282"/>
        </pc:sldMkLst>
      </pc:sldChg>
      <pc:sldChg chg="del">
        <pc:chgData name="Renuharshatha A. it18034400" userId="S::it18034400@my.sliit.lk::b5224bbf-3f07-41e9-870f-8428b763ea44" providerId="AD" clId="Web-{85F6CDE1-4CAF-485F-A8BB-70DAD0695B0D}" dt="2021-07-07T03:53:45.153" v="56"/>
        <pc:sldMkLst>
          <pc:docMk/>
          <pc:sldMk cId="1017388294" sldId="347"/>
        </pc:sldMkLst>
      </pc:sldChg>
      <pc:sldChg chg="del">
        <pc:chgData name="Renuharshatha A. it18034400" userId="S::it18034400@my.sliit.lk::b5224bbf-3f07-41e9-870f-8428b763ea44" providerId="AD" clId="Web-{85F6CDE1-4CAF-485F-A8BB-70DAD0695B0D}" dt="2021-07-07T03:53:46.934" v="57"/>
        <pc:sldMkLst>
          <pc:docMk/>
          <pc:sldMk cId="3467470777" sldId="348"/>
        </pc:sldMkLst>
      </pc:sldChg>
      <pc:sldChg chg="del">
        <pc:chgData name="Renuharshatha A. it18034400" userId="S::it18034400@my.sliit.lk::b5224bbf-3f07-41e9-870f-8428b763ea44" providerId="AD" clId="Web-{85F6CDE1-4CAF-485F-A8BB-70DAD0695B0D}" dt="2021-07-07T03:53:59.857" v="58"/>
        <pc:sldMkLst>
          <pc:docMk/>
          <pc:sldMk cId="1100619721" sldId="382"/>
        </pc:sldMkLst>
      </pc:sldChg>
      <pc:sldChg chg="del">
        <pc:chgData name="Renuharshatha A. it18034400" userId="S::it18034400@my.sliit.lk::b5224bbf-3f07-41e9-870f-8428b763ea44" providerId="AD" clId="Web-{85F6CDE1-4CAF-485F-A8BB-70DAD0695B0D}" dt="2021-07-07T03:54:01.638" v="59"/>
        <pc:sldMkLst>
          <pc:docMk/>
          <pc:sldMk cId="2238735032" sldId="392"/>
        </pc:sldMkLst>
      </pc:sldChg>
      <pc:sldChg chg="del">
        <pc:chgData name="Renuharshatha A. it18034400" userId="S::it18034400@my.sliit.lk::b5224bbf-3f07-41e9-870f-8428b763ea44" providerId="AD" clId="Web-{85F6CDE1-4CAF-485F-A8BB-70DAD0695B0D}" dt="2021-07-07T03:54:51.280" v="60"/>
        <pc:sldMkLst>
          <pc:docMk/>
          <pc:sldMk cId="3611189773" sldId="395"/>
        </pc:sldMkLst>
      </pc:sldChg>
      <pc:sldChg chg="addSp delSp modSp new">
        <pc:chgData name="Renuharshatha A. it18034400" userId="S::it18034400@my.sliit.lk::b5224bbf-3f07-41e9-870f-8428b763ea44" providerId="AD" clId="Web-{85F6CDE1-4CAF-485F-A8BB-70DAD0695B0D}" dt="2021-07-07T03:51:38.587" v="54" actId="20577"/>
        <pc:sldMkLst>
          <pc:docMk/>
          <pc:sldMk cId="3987798181" sldId="409"/>
        </pc:sldMkLst>
        <pc:spChg chg="del">
          <ac:chgData name="Renuharshatha A. it18034400" userId="S::it18034400@my.sliit.lk::b5224bbf-3f07-41e9-870f-8428b763ea44" providerId="AD" clId="Web-{85F6CDE1-4CAF-485F-A8BB-70DAD0695B0D}" dt="2021-07-07T03:50:56.571" v="45"/>
          <ac:spMkLst>
            <pc:docMk/>
            <pc:sldMk cId="3987798181" sldId="409"/>
            <ac:spMk id="2" creationId="{0B7973F3-F789-44AB-BD73-05817B3E2586}"/>
          </ac:spMkLst>
        </pc:spChg>
        <pc:spChg chg="del mod">
          <ac:chgData name="Renuharshatha A. it18034400" userId="S::it18034400@my.sliit.lk::b5224bbf-3f07-41e9-870f-8428b763ea44" providerId="AD" clId="Web-{85F6CDE1-4CAF-485F-A8BB-70DAD0695B0D}" dt="2021-07-07T03:49:59.663" v="39"/>
          <ac:spMkLst>
            <pc:docMk/>
            <pc:sldMk cId="3987798181" sldId="409"/>
            <ac:spMk id="3" creationId="{86D69FC9-9607-43C7-B015-BE02E3F418F1}"/>
          </ac:spMkLst>
        </pc:spChg>
        <pc:spChg chg="mod">
          <ac:chgData name="Renuharshatha A. it18034400" userId="S::it18034400@my.sliit.lk::b5224bbf-3f07-41e9-870f-8428b763ea44" providerId="AD" clId="Web-{85F6CDE1-4CAF-485F-A8BB-70DAD0695B0D}" dt="2021-07-07T03:51:38.587" v="54" actId="20577"/>
          <ac:spMkLst>
            <pc:docMk/>
            <pc:sldMk cId="3987798181" sldId="409"/>
            <ac:spMk id="7" creationId="{ADC29443-A6E2-4CE4-832C-29F5D8623C12}"/>
          </ac:spMkLst>
        </pc:spChg>
        <pc:grpChg chg="add">
          <ac:chgData name="Renuharshatha A. it18034400" userId="S::it18034400@my.sliit.lk::b5224bbf-3f07-41e9-870f-8428b763ea44" providerId="AD" clId="Web-{85F6CDE1-4CAF-485F-A8BB-70DAD0695B0D}" dt="2021-07-07T03:51:19.306" v="49"/>
          <ac:grpSpMkLst>
            <pc:docMk/>
            <pc:sldMk cId="3987798181" sldId="409"/>
            <ac:grpSpMk id="8" creationId="{13983212-403D-458A-A853-E3AE966E14A0}"/>
          </ac:grpSpMkLst>
        </pc:grpChg>
        <pc:picChg chg="add mod">
          <ac:chgData name="Renuharshatha A. it18034400" userId="S::it18034400@my.sliit.lk::b5224bbf-3f07-41e9-870f-8428b763ea44" providerId="AD" clId="Web-{85F6CDE1-4CAF-485F-A8BB-70DAD0695B0D}" dt="2021-07-07T03:51:06.790" v="48" actId="14100"/>
          <ac:picMkLst>
            <pc:docMk/>
            <pc:sldMk cId="3987798181" sldId="409"/>
            <ac:picMk id="4" creationId="{4E7D98CA-0302-4146-8771-5C2E9EF8ECF3}"/>
          </ac:picMkLst>
        </pc:picChg>
      </pc:sldChg>
      <pc:sldChg chg="add replId">
        <pc:chgData name="Renuharshatha A. it18034400" userId="S::it18034400@my.sliit.lk::b5224bbf-3f07-41e9-870f-8428b763ea44" providerId="AD" clId="Web-{85F6CDE1-4CAF-485F-A8BB-70DAD0695B0D}" dt="2021-07-07T03:54:56.811" v="61"/>
        <pc:sldMkLst>
          <pc:docMk/>
          <pc:sldMk cId="2814579214" sldId="410"/>
        </pc:sldMkLst>
      </pc:sldChg>
    </pc:docChg>
  </pc:docChgLst>
  <pc:docChgLst>
    <pc:chgData name="Wishvajith B.L.D.V. it18032666" userId="S::it18032666@my.sliit.lk::8bedbe07-e535-41e7-9f9d-682c98a65af4" providerId="AD" clId="Web-{C4CEB29F-408A-0000-811F-74FE0C75FA10}"/>
    <pc:docChg chg="addSld delSld modSld sldOrd">
      <pc:chgData name="Wishvajith B.L.D.V. it18032666" userId="S::it18032666@my.sliit.lk::8bedbe07-e535-41e7-9f9d-682c98a65af4" providerId="AD" clId="Web-{C4CEB29F-408A-0000-811F-74FE0C75FA10}" dt="2021-03-10T07:02:00.541" v="40"/>
      <pc:docMkLst>
        <pc:docMk/>
      </pc:docMkLst>
      <pc:sldChg chg="del">
        <pc:chgData name="Wishvajith B.L.D.V. it18032666" userId="S::it18032666@my.sliit.lk::8bedbe07-e535-41e7-9f9d-682c98a65af4" providerId="AD" clId="Web-{C4CEB29F-408A-0000-811F-74FE0C75FA10}" dt="2021-03-10T07:02:00.541" v="40"/>
        <pc:sldMkLst>
          <pc:docMk/>
          <pc:sldMk cId="3746530309" sldId="360"/>
        </pc:sldMkLst>
      </pc:sldChg>
      <pc:sldChg chg="del">
        <pc:chgData name="Wishvajith B.L.D.V. it18032666" userId="S::it18032666@my.sliit.lk::8bedbe07-e535-41e7-9f9d-682c98a65af4" providerId="AD" clId="Web-{C4CEB29F-408A-0000-811F-74FE0C75FA10}" dt="2021-03-10T07:00:54.727" v="20"/>
        <pc:sldMkLst>
          <pc:docMk/>
          <pc:sldMk cId="1519223217" sldId="380"/>
        </pc:sldMkLst>
      </pc:sldChg>
      <pc:sldChg chg="modSp add ord replId">
        <pc:chgData name="Wishvajith B.L.D.V. it18032666" userId="S::it18032666@my.sliit.lk::8bedbe07-e535-41e7-9f9d-682c98a65af4" providerId="AD" clId="Web-{C4CEB29F-408A-0000-811F-74FE0C75FA10}" dt="2021-03-10T07:00:42.586" v="19" actId="20577"/>
        <pc:sldMkLst>
          <pc:docMk/>
          <pc:sldMk cId="2167463191" sldId="390"/>
        </pc:sldMkLst>
        <pc:spChg chg="mod">
          <ac:chgData name="Wishvajith B.L.D.V. it18032666" userId="S::it18032666@my.sliit.lk::8bedbe07-e535-41e7-9f9d-682c98a65af4" providerId="AD" clId="Web-{C4CEB29F-408A-0000-811F-74FE0C75FA10}" dt="2021-03-10T07:00:42.586" v="19" actId="20577"/>
          <ac:spMkLst>
            <pc:docMk/>
            <pc:sldMk cId="2167463191" sldId="390"/>
            <ac:spMk id="25" creationId="{CFC3C056-F4F9-4E7A-B953-81967136295F}"/>
          </ac:spMkLst>
        </pc:spChg>
      </pc:sldChg>
      <pc:sldChg chg="modSp add ord replId">
        <pc:chgData name="Wishvajith B.L.D.V. it18032666" userId="S::it18032666@my.sliit.lk::8bedbe07-e535-41e7-9f9d-682c98a65af4" providerId="AD" clId="Web-{C4CEB29F-408A-0000-811F-74FE0C75FA10}" dt="2021-03-10T07:01:50.963" v="39" actId="20577"/>
        <pc:sldMkLst>
          <pc:docMk/>
          <pc:sldMk cId="3972187079" sldId="391"/>
        </pc:sldMkLst>
        <pc:spChg chg="mod">
          <ac:chgData name="Wishvajith B.L.D.V. it18032666" userId="S::it18032666@my.sliit.lk::8bedbe07-e535-41e7-9f9d-682c98a65af4" providerId="AD" clId="Web-{C4CEB29F-408A-0000-811F-74FE0C75FA10}" dt="2021-03-10T07:01:50.963" v="39" actId="20577"/>
          <ac:spMkLst>
            <pc:docMk/>
            <pc:sldMk cId="3972187079" sldId="391"/>
            <ac:spMk id="25" creationId="{CFC3C056-F4F9-4E7A-B953-81967136295F}"/>
          </ac:spMkLst>
        </pc:spChg>
      </pc:sldChg>
    </pc:docChg>
  </pc:docChgLst>
  <pc:docChgLst>
    <pc:chgData name="Ramanayaka A.M. it18021912" userId="S::it18021912@my.sliit.lk::46e38890-6e55-41d9-bf83-330f4af0ddae" providerId="AD" clId="Web-{9E126179-08AE-EEF8-A4F1-0824F27F1FDD}"/>
    <pc:docChg chg="addSld delSld modSld">
      <pc:chgData name="Ramanayaka A.M. it18021912" userId="S::it18021912@my.sliit.lk::46e38890-6e55-41d9-bf83-330f4af0ddae" providerId="AD" clId="Web-{9E126179-08AE-EEF8-A4F1-0824F27F1FDD}" dt="2021-03-09T22:07:43.253" v="215" actId="20577"/>
      <pc:docMkLst>
        <pc:docMk/>
      </pc:docMkLst>
      <pc:sldChg chg="addSp delSp modSp">
        <pc:chgData name="Ramanayaka A.M. it18021912" userId="S::it18021912@my.sliit.lk::46e38890-6e55-41d9-bf83-330f4af0ddae" providerId="AD" clId="Web-{9E126179-08AE-EEF8-A4F1-0824F27F1FDD}" dt="2021-03-09T20:37:47.324" v="81" actId="1076"/>
        <pc:sldMkLst>
          <pc:docMk/>
          <pc:sldMk cId="1884750513" sldId="361"/>
        </pc:sldMkLst>
        <pc:spChg chg="mod">
          <ac:chgData name="Ramanayaka A.M. it18021912" userId="S::it18021912@my.sliit.lk::46e38890-6e55-41d9-bf83-330f4af0ddae" providerId="AD" clId="Web-{9E126179-08AE-EEF8-A4F1-0824F27F1FDD}" dt="2021-03-09T20:35:15.929" v="53" actId="1076"/>
          <ac:spMkLst>
            <pc:docMk/>
            <pc:sldMk cId="1884750513" sldId="361"/>
            <ac:spMk id="4" creationId="{8B3C2FE0-FEB4-4760-8682-61600CCF9E18}"/>
          </ac:spMkLst>
        </pc:spChg>
        <pc:spChg chg="add mod">
          <ac:chgData name="Ramanayaka A.M. it18021912" userId="S::it18021912@my.sliit.lk::46e38890-6e55-41d9-bf83-330f4af0ddae" providerId="AD" clId="Web-{9E126179-08AE-EEF8-A4F1-0824F27F1FDD}" dt="2021-03-09T20:36:04.540" v="70"/>
          <ac:spMkLst>
            <pc:docMk/>
            <pc:sldMk cId="1884750513" sldId="361"/>
            <ac:spMk id="7" creationId="{D1F7D546-4EFF-4A77-8AAC-3C6CB6166CB8}"/>
          </ac:spMkLst>
        </pc:spChg>
        <pc:graphicFrameChg chg="mod modGraphic">
          <ac:chgData name="Ramanayaka A.M. it18021912" userId="S::it18021912@my.sliit.lk::46e38890-6e55-41d9-bf83-330f4af0ddae" providerId="AD" clId="Web-{9E126179-08AE-EEF8-A4F1-0824F27F1FDD}" dt="2021-03-09T20:37:47.324" v="81" actId="1076"/>
          <ac:graphicFrameMkLst>
            <pc:docMk/>
            <pc:sldMk cId="1884750513" sldId="361"/>
            <ac:graphicFrameMk id="3" creationId="{33CAA9D7-3AE3-4B8A-9841-3C98627DB159}"/>
          </ac:graphicFrameMkLst>
        </pc:graphicFrameChg>
        <pc:graphicFrameChg chg="add del mod">
          <ac:chgData name="Ramanayaka A.M. it18021912" userId="S::it18021912@my.sliit.lk::46e38890-6e55-41d9-bf83-330f4af0ddae" providerId="AD" clId="Web-{9E126179-08AE-EEF8-A4F1-0824F27F1FDD}" dt="2021-03-09T20:36:46.229" v="74"/>
          <ac:graphicFrameMkLst>
            <pc:docMk/>
            <pc:sldMk cId="1884750513" sldId="361"/>
            <ac:graphicFrameMk id="5" creationId="{8CFDB9B1-339E-4AAE-9840-37B111ABB3AD}"/>
          </ac:graphicFrameMkLst>
        </pc:graphicFrameChg>
      </pc:sldChg>
      <pc:sldChg chg="modSp">
        <pc:chgData name="Ramanayaka A.M. it18021912" userId="S::it18021912@my.sliit.lk::46e38890-6e55-41d9-bf83-330f4af0ddae" providerId="AD" clId="Web-{9E126179-08AE-EEF8-A4F1-0824F27F1FDD}" dt="2021-03-09T21:48:43.367" v="195" actId="20577"/>
        <pc:sldMkLst>
          <pc:docMk/>
          <pc:sldMk cId="1275409530" sldId="363"/>
        </pc:sldMkLst>
        <pc:spChg chg="mod">
          <ac:chgData name="Ramanayaka A.M. it18021912" userId="S::it18021912@my.sliit.lk::46e38890-6e55-41d9-bf83-330f4af0ddae" providerId="AD" clId="Web-{9E126179-08AE-EEF8-A4F1-0824F27F1FDD}" dt="2021-03-09T21:48:43.367" v="195" actId="20577"/>
          <ac:spMkLst>
            <pc:docMk/>
            <pc:sldMk cId="1275409530" sldId="363"/>
            <ac:spMk id="3" creationId="{8F89B0B3-5B33-4AC8-9F7F-1EDAF39E9A6F}"/>
          </ac:spMkLst>
        </pc:spChg>
      </pc:sldChg>
      <pc:sldChg chg="del">
        <pc:chgData name="Ramanayaka A.M. it18021912" userId="S::it18021912@my.sliit.lk::46e38890-6e55-41d9-bf83-330f4af0ddae" providerId="AD" clId="Web-{9E126179-08AE-EEF8-A4F1-0824F27F1FDD}" dt="2021-03-09T20:51:44.159" v="179"/>
        <pc:sldMkLst>
          <pc:docMk/>
          <pc:sldMk cId="2671202384" sldId="367"/>
        </pc:sldMkLst>
      </pc:sldChg>
      <pc:sldChg chg="del">
        <pc:chgData name="Ramanayaka A.M. it18021912" userId="S::it18021912@my.sliit.lk::46e38890-6e55-41d9-bf83-330f4af0ddae" providerId="AD" clId="Web-{9E126179-08AE-EEF8-A4F1-0824F27F1FDD}" dt="2021-03-09T20:41:55.299" v="90"/>
        <pc:sldMkLst>
          <pc:docMk/>
          <pc:sldMk cId="2111102856" sldId="368"/>
        </pc:sldMkLst>
      </pc:sldChg>
      <pc:sldChg chg="del">
        <pc:chgData name="Ramanayaka A.M. it18021912" userId="S::it18021912@my.sliit.lk::46e38890-6e55-41d9-bf83-330f4af0ddae" providerId="AD" clId="Web-{9E126179-08AE-EEF8-A4F1-0824F27F1FDD}" dt="2021-03-09T20:51:54.909" v="180"/>
        <pc:sldMkLst>
          <pc:docMk/>
          <pc:sldMk cId="4015512514" sldId="369"/>
        </pc:sldMkLst>
      </pc:sldChg>
      <pc:sldChg chg="delSp modSp add replId">
        <pc:chgData name="Ramanayaka A.M. it18021912" userId="S::it18021912@my.sliit.lk::46e38890-6e55-41d9-bf83-330f4af0ddae" providerId="AD" clId="Web-{9E126179-08AE-EEF8-A4F1-0824F27F1FDD}" dt="2021-03-09T22:07:43.253" v="215" actId="20577"/>
        <pc:sldMkLst>
          <pc:docMk/>
          <pc:sldMk cId="4196723238" sldId="378"/>
        </pc:sldMkLst>
        <pc:spChg chg="mod">
          <ac:chgData name="Ramanayaka A.M. it18021912" userId="S::it18021912@my.sliit.lk::46e38890-6e55-41d9-bf83-330f4af0ddae" providerId="AD" clId="Web-{9E126179-08AE-EEF8-A4F1-0824F27F1FDD}" dt="2021-03-09T20:50:22.688" v="177" actId="1076"/>
          <ac:spMkLst>
            <pc:docMk/>
            <pc:sldMk cId="4196723238" sldId="378"/>
            <ac:spMk id="2" creationId="{C6779579-F02C-4C01-B112-5A204FE5B8FF}"/>
          </ac:spMkLst>
        </pc:spChg>
        <pc:spChg chg="mod">
          <ac:chgData name="Ramanayaka A.M. it18021912" userId="S::it18021912@my.sliit.lk::46e38890-6e55-41d9-bf83-330f4af0ddae" providerId="AD" clId="Web-{9E126179-08AE-EEF8-A4F1-0824F27F1FDD}" dt="2021-03-09T22:07:43.253" v="215" actId="20577"/>
          <ac:spMkLst>
            <pc:docMk/>
            <pc:sldMk cId="4196723238" sldId="378"/>
            <ac:spMk id="3" creationId="{AA4C81DB-1BE0-4589-AAB3-35FD8B4F1EA2}"/>
          </ac:spMkLst>
        </pc:spChg>
        <pc:picChg chg="del">
          <ac:chgData name="Ramanayaka A.M. it18021912" userId="S::it18021912@my.sliit.lk::46e38890-6e55-41d9-bf83-330f4af0ddae" providerId="AD" clId="Web-{9E126179-08AE-EEF8-A4F1-0824F27F1FDD}" dt="2021-03-09T20:49:17.639" v="164"/>
          <ac:picMkLst>
            <pc:docMk/>
            <pc:sldMk cId="4196723238" sldId="378"/>
            <ac:picMk id="4" creationId="{22F1C6B4-6A1E-4E38-BAC9-B51ED3A184F0}"/>
          </ac:picMkLst>
        </pc:picChg>
      </pc:sldChg>
    </pc:docChg>
  </pc:docChgLst>
  <pc:docChgLst>
    <pc:chgData name="Renuharshatha A. it18034400" userId="S::it18034400@my.sliit.lk::b5224bbf-3f07-41e9-870f-8428b763ea44" providerId="AD" clId="Web-{D213C74D-E66B-61EB-61EB-9FC0897C55A4}"/>
    <pc:docChg chg="modSld">
      <pc:chgData name="Renuharshatha A. it18034400" userId="S::it18034400@my.sliit.lk::b5224bbf-3f07-41e9-870f-8428b763ea44" providerId="AD" clId="Web-{D213C74D-E66B-61EB-61EB-9FC0897C55A4}" dt="2021-03-10T04:12:18.252" v="42"/>
      <pc:docMkLst>
        <pc:docMk/>
      </pc:docMkLst>
      <pc:sldChg chg="addSp delSp modSp">
        <pc:chgData name="Renuharshatha A. it18034400" userId="S::it18034400@my.sliit.lk::b5224bbf-3f07-41e9-870f-8428b763ea44" providerId="AD" clId="Web-{D213C74D-E66B-61EB-61EB-9FC0897C55A4}" dt="2021-03-10T04:12:18.252" v="42"/>
        <pc:sldMkLst>
          <pc:docMk/>
          <pc:sldMk cId="0" sldId="257"/>
        </pc:sldMkLst>
        <pc:spChg chg="add del mod">
          <ac:chgData name="Renuharshatha A. it18034400" userId="S::it18034400@my.sliit.lk::b5224bbf-3f07-41e9-870f-8428b763ea44" providerId="AD" clId="Web-{D213C74D-E66B-61EB-61EB-9FC0897C55A4}" dt="2021-03-10T04:07:39.777" v="10"/>
          <ac:spMkLst>
            <pc:docMk/>
            <pc:sldMk cId="0" sldId="257"/>
            <ac:spMk id="2" creationId="{9CB15A42-290B-4435-88DE-2EEA85E9FB4B}"/>
          </ac:spMkLst>
        </pc:spChg>
        <pc:spChg chg="add mod">
          <ac:chgData name="Renuharshatha A. it18034400" userId="S::it18034400@my.sliit.lk::b5224bbf-3f07-41e9-870f-8428b763ea44" providerId="AD" clId="Web-{D213C74D-E66B-61EB-61EB-9FC0897C55A4}" dt="2021-03-10T04:12:18.080" v="40" actId="20577"/>
          <ac:spMkLst>
            <pc:docMk/>
            <pc:sldMk cId="0" sldId="257"/>
            <ac:spMk id="20" creationId="{3543A766-C2B1-4020-81E0-F717F20416EB}"/>
          </ac:spMkLst>
        </pc:spChg>
        <pc:spChg chg="add mod">
          <ac:chgData name="Renuharshatha A. it18034400" userId="S::it18034400@my.sliit.lk::b5224bbf-3f07-41e9-870f-8428b763ea44" providerId="AD" clId="Web-{D213C74D-E66B-61EB-61EB-9FC0897C55A4}" dt="2021-03-10T04:12:18.252" v="42"/>
          <ac:spMkLst>
            <pc:docMk/>
            <pc:sldMk cId="0" sldId="257"/>
            <ac:spMk id="24" creationId="{BE4F93EC-FF8A-47F2-A559-B2B043980B5A}"/>
          </ac:spMkLst>
        </pc:spChg>
        <pc:spChg chg="add">
          <ac:chgData name="Renuharshatha A. it18034400" userId="S::it18034400@my.sliit.lk::b5224bbf-3f07-41e9-870f-8428b763ea44" providerId="AD" clId="Web-{D213C74D-E66B-61EB-61EB-9FC0897C55A4}" dt="2021-03-10T04:12:13.439" v="37"/>
          <ac:spMkLst>
            <pc:docMk/>
            <pc:sldMk cId="0" sldId="257"/>
            <ac:spMk id="26" creationId="{F691797F-FA71-432D-939E-586472ADBAD5}"/>
          </ac:spMkLst>
        </pc:spChg>
        <pc:spChg chg="add">
          <ac:chgData name="Renuharshatha A. it18034400" userId="S::it18034400@my.sliit.lk::b5224bbf-3f07-41e9-870f-8428b763ea44" providerId="AD" clId="Web-{D213C74D-E66B-61EB-61EB-9FC0897C55A4}" dt="2021-03-10T04:12:13.533" v="38"/>
          <ac:spMkLst>
            <pc:docMk/>
            <pc:sldMk cId="0" sldId="257"/>
            <ac:spMk id="27" creationId="{BEFAEA4E-DE05-4419-A429-EC37A8A34F49}"/>
          </ac:spMkLst>
        </pc:spChg>
        <pc:spChg chg="add">
          <ac:chgData name="Renuharshatha A. it18034400" userId="S::it18034400@my.sliit.lk::b5224bbf-3f07-41e9-870f-8428b763ea44" providerId="AD" clId="Web-{D213C74D-E66B-61EB-61EB-9FC0897C55A4}" dt="2021-03-10T04:12:15.986" v="39"/>
          <ac:spMkLst>
            <pc:docMk/>
            <pc:sldMk cId="0" sldId="257"/>
            <ac:spMk id="28" creationId="{B65338EE-4109-410B-81AC-F017CDE060D4}"/>
          </ac:spMkLst>
        </pc:spChg>
        <pc:spChg chg="del mod">
          <ac:chgData name="Renuharshatha A. it18034400" userId="S::it18034400@my.sliit.lk::b5224bbf-3f07-41e9-870f-8428b763ea44" providerId="AD" clId="Web-{D213C74D-E66B-61EB-61EB-9FC0897C55A4}" dt="2021-03-10T04:07:02.761" v="3"/>
          <ac:spMkLst>
            <pc:docMk/>
            <pc:sldMk cId="0" sldId="257"/>
            <ac:spMk id="1891" creationId="{00000000-0000-0000-0000-000000000000}"/>
          </ac:spMkLst>
        </pc:spChg>
        <pc:grpChg chg="add mod">
          <ac:chgData name="Renuharshatha A. it18034400" userId="S::it18034400@my.sliit.lk::b5224bbf-3f07-41e9-870f-8428b763ea44" providerId="AD" clId="Web-{D213C74D-E66B-61EB-61EB-9FC0897C55A4}" dt="2021-03-10T04:10:07.030" v="21" actId="1076"/>
          <ac:grpSpMkLst>
            <pc:docMk/>
            <pc:sldMk cId="0" sldId="257"/>
            <ac:grpSpMk id="3" creationId="{89B33839-4F47-49A4-BAB8-EAB8B5FC5B43}"/>
          </ac:grpSpMkLst>
        </pc:grpChg>
        <pc:grpChg chg="add mod">
          <ac:chgData name="Renuharshatha A. it18034400" userId="S::it18034400@my.sliit.lk::b5224bbf-3f07-41e9-870f-8428b763ea44" providerId="AD" clId="Web-{D213C74D-E66B-61EB-61EB-9FC0897C55A4}" dt="2021-03-10T04:10:12.468" v="22" actId="1076"/>
          <ac:grpSpMkLst>
            <pc:docMk/>
            <pc:sldMk cId="0" sldId="257"/>
            <ac:grpSpMk id="4" creationId="{A2E22335-3B5C-4672-B17F-B0BCF4634F82}"/>
          </ac:grpSpMkLst>
        </pc:grpChg>
        <pc:grpChg chg="add mod">
          <ac:chgData name="Renuharshatha A. it18034400" userId="S::it18034400@my.sliit.lk::b5224bbf-3f07-41e9-870f-8428b763ea44" providerId="AD" clId="Web-{D213C74D-E66B-61EB-61EB-9FC0897C55A4}" dt="2021-03-10T04:10:18.781" v="23" actId="1076"/>
          <ac:grpSpMkLst>
            <pc:docMk/>
            <pc:sldMk cId="0" sldId="257"/>
            <ac:grpSpMk id="12" creationId="{399D92D5-8EC0-400D-88F9-5A96EE3A8456}"/>
          </ac:grpSpMkLst>
        </pc:grpChg>
        <pc:grpChg chg="add mod">
          <ac:chgData name="Renuharshatha A. it18034400" userId="S::it18034400@my.sliit.lk::b5224bbf-3f07-41e9-870f-8428b763ea44" providerId="AD" clId="Web-{D213C74D-E66B-61EB-61EB-9FC0897C55A4}" dt="2021-03-10T04:10:53.063" v="24" actId="1076"/>
          <ac:grpSpMkLst>
            <pc:docMk/>
            <pc:sldMk cId="0" sldId="257"/>
            <ac:grpSpMk id="16" creationId="{2AC8D32A-BD41-4764-A305-7A460D63A9EA}"/>
          </ac:grpSpMkLst>
        </pc:grpChg>
      </pc:sldChg>
      <pc:sldChg chg="addSp delSp modSp">
        <pc:chgData name="Renuharshatha A. it18034400" userId="S::it18034400@my.sliit.lk::b5224bbf-3f07-41e9-870f-8428b763ea44" providerId="AD" clId="Web-{D213C74D-E66B-61EB-61EB-9FC0897C55A4}" dt="2021-03-10T04:08:33.809" v="12"/>
        <pc:sldMkLst>
          <pc:docMk/>
          <pc:sldMk cId="0" sldId="274"/>
        </pc:sldMkLst>
        <pc:picChg chg="mod">
          <ac:chgData name="Renuharshatha A. it18034400" userId="S::it18034400@my.sliit.lk::b5224bbf-3f07-41e9-870f-8428b763ea44" providerId="AD" clId="Web-{D213C74D-E66B-61EB-61EB-9FC0897C55A4}" dt="2021-03-10T04:08:29.263" v="11" actId="1076"/>
          <ac:picMkLst>
            <pc:docMk/>
            <pc:sldMk cId="0" sldId="274"/>
            <ac:picMk id="4" creationId="{8483DB1B-602A-4795-9336-BE4802AAC0BC}"/>
          </ac:picMkLst>
        </pc:picChg>
        <pc:picChg chg="add del mod">
          <ac:chgData name="Renuharshatha A. it18034400" userId="S::it18034400@my.sliit.lk::b5224bbf-3f07-41e9-870f-8428b763ea44" providerId="AD" clId="Web-{D213C74D-E66B-61EB-61EB-9FC0897C55A4}" dt="2021-03-10T04:08:33.809" v="12"/>
          <ac:picMkLst>
            <pc:docMk/>
            <pc:sldMk cId="0" sldId="274"/>
            <ac:picMk id="9" creationId="{816E35A8-F26F-46AE-B15D-D87A437B8306}"/>
          </ac:picMkLst>
        </pc:picChg>
      </pc:sldChg>
    </pc:docChg>
  </pc:docChgLst>
  <pc:docChgLst>
    <pc:chgData name="Wishvajith B.L.D.V. it18032666" userId="S::it18032666@my.sliit.lk::8bedbe07-e535-41e7-9f9d-682c98a65af4" providerId="AD" clId="Web-{AA1AB69F-A0B6-0000-8A51-4648C53156EC}"/>
    <pc:docChg chg="modSld">
      <pc:chgData name="Wishvajith B.L.D.V. it18032666" userId="S::it18032666@my.sliit.lk::8bedbe07-e535-41e7-9f9d-682c98a65af4" providerId="AD" clId="Web-{AA1AB69F-A0B6-0000-8A51-4648C53156EC}" dt="2021-03-20T12:19:09.256" v="29" actId="1076"/>
      <pc:docMkLst>
        <pc:docMk/>
      </pc:docMkLst>
      <pc:sldChg chg="addSp delSp modSp">
        <pc:chgData name="Wishvajith B.L.D.V. it18032666" userId="S::it18032666@my.sliit.lk::8bedbe07-e535-41e7-9f9d-682c98a65af4" providerId="AD" clId="Web-{AA1AB69F-A0B6-0000-8A51-4648C53156EC}" dt="2021-03-20T12:19:09.256" v="29" actId="1076"/>
        <pc:sldMkLst>
          <pc:docMk/>
          <pc:sldMk cId="1038648441" sldId="342"/>
        </pc:sldMkLst>
        <pc:spChg chg="mod">
          <ac:chgData name="Wishvajith B.L.D.V. it18032666" userId="S::it18032666@my.sliit.lk::8bedbe07-e535-41e7-9f9d-682c98a65af4" providerId="AD" clId="Web-{AA1AB69F-A0B6-0000-8A51-4648C53156EC}" dt="2021-03-20T12:19:09.256" v="29" actId="1076"/>
          <ac:spMkLst>
            <pc:docMk/>
            <pc:sldMk cId="1038648441" sldId="342"/>
            <ac:spMk id="2" creationId="{40E6B476-40B7-CE44-81B3-9AA0D9E7CC05}"/>
          </ac:spMkLst>
        </pc:spChg>
        <pc:picChg chg="del">
          <ac:chgData name="Wishvajith B.L.D.V. it18032666" userId="S::it18032666@my.sliit.lk::8bedbe07-e535-41e7-9f9d-682c98a65af4" providerId="AD" clId="Web-{AA1AB69F-A0B6-0000-8A51-4648C53156EC}" dt="2021-03-20T12:15:03.002" v="0"/>
          <ac:picMkLst>
            <pc:docMk/>
            <pc:sldMk cId="1038648441" sldId="342"/>
            <ac:picMk id="3" creationId="{142CDC34-AEBD-4630-9ACC-6DBFE5705D12}"/>
          </ac:picMkLst>
        </pc:picChg>
        <pc:picChg chg="add del mod">
          <ac:chgData name="Wishvajith B.L.D.V. it18032666" userId="S::it18032666@my.sliit.lk::8bedbe07-e535-41e7-9f9d-682c98a65af4" providerId="AD" clId="Web-{AA1AB69F-A0B6-0000-8A51-4648C53156EC}" dt="2021-03-20T12:17:23.020" v="11"/>
          <ac:picMkLst>
            <pc:docMk/>
            <pc:sldMk cId="1038648441" sldId="342"/>
            <ac:picMk id="4" creationId="{6B45ACEE-9DDE-412B-9B95-7D4C96369B41}"/>
          </ac:picMkLst>
        </pc:picChg>
        <pc:picChg chg="add mod">
          <ac:chgData name="Wishvajith B.L.D.V. it18032666" userId="S::it18032666@my.sliit.lk::8bedbe07-e535-41e7-9f9d-682c98a65af4" providerId="AD" clId="Web-{AA1AB69F-A0B6-0000-8A51-4648C53156EC}" dt="2021-03-20T12:19:00.271" v="28" actId="1076"/>
          <ac:picMkLst>
            <pc:docMk/>
            <pc:sldMk cId="1038648441" sldId="342"/>
            <ac:picMk id="5" creationId="{36F23989-830A-4FAD-A723-EB096CEF165F}"/>
          </ac:picMkLst>
        </pc:picChg>
      </pc:sldChg>
    </pc:docChg>
  </pc:docChgLst>
  <pc:docChgLst>
    <pc:chgData name="Ramanayaka A.M. it18021912" userId="S::it18021912@my.sliit.lk::46e38890-6e55-41d9-bf83-330f4af0ddae" providerId="AD" clId="Web-{9482B29F-80AC-0000-811F-7B7D4663EDE0}"/>
    <pc:docChg chg="addSld modSld">
      <pc:chgData name="Ramanayaka A.M. it18021912" userId="S::it18021912@my.sliit.lk::46e38890-6e55-41d9-bf83-330f4af0ddae" providerId="AD" clId="Web-{9482B29F-80AC-0000-811F-7B7D4663EDE0}" dt="2021-03-09T08:34:44.356" v="101" actId="20577"/>
      <pc:docMkLst>
        <pc:docMk/>
      </pc:docMkLst>
      <pc:sldChg chg="modSp">
        <pc:chgData name="Ramanayaka A.M. it18021912" userId="S::it18021912@my.sliit.lk::46e38890-6e55-41d9-bf83-330f4af0ddae" providerId="AD" clId="Web-{9482B29F-80AC-0000-811F-7B7D4663EDE0}" dt="2021-03-09T07:59:45.613" v="15" actId="1076"/>
        <pc:sldMkLst>
          <pc:docMk/>
          <pc:sldMk cId="3639662553" sldId="351"/>
        </pc:sldMkLst>
        <pc:spChg chg="mod">
          <ac:chgData name="Ramanayaka A.M. it18021912" userId="S::it18021912@my.sliit.lk::46e38890-6e55-41d9-bf83-330f4af0ddae" providerId="AD" clId="Web-{9482B29F-80AC-0000-811F-7B7D4663EDE0}" dt="2021-03-09T07:59:45.613" v="15" actId="1076"/>
          <ac:spMkLst>
            <pc:docMk/>
            <pc:sldMk cId="3639662553" sldId="351"/>
            <ac:spMk id="2" creationId="{F76593A6-E72B-474B-BAF6-CFAB257291FF}"/>
          </ac:spMkLst>
        </pc:spChg>
      </pc:sldChg>
      <pc:sldChg chg="modSp new">
        <pc:chgData name="Ramanayaka A.M. it18021912" userId="S::it18021912@my.sliit.lk::46e38890-6e55-41d9-bf83-330f4af0ddae" providerId="AD" clId="Web-{9482B29F-80AC-0000-811F-7B7D4663EDE0}" dt="2021-03-09T08:34:44.356" v="101" actId="20577"/>
        <pc:sldMkLst>
          <pc:docMk/>
          <pc:sldMk cId="1283738048" sldId="352"/>
        </pc:sldMkLst>
        <pc:spChg chg="mod">
          <ac:chgData name="Ramanayaka A.M. it18021912" userId="S::it18021912@my.sliit.lk::46e38890-6e55-41d9-bf83-330f4af0ddae" providerId="AD" clId="Web-{9482B29F-80AC-0000-811F-7B7D4663EDE0}" dt="2021-03-09T08:01:25.100" v="27" actId="1076"/>
          <ac:spMkLst>
            <pc:docMk/>
            <pc:sldMk cId="1283738048" sldId="352"/>
            <ac:spMk id="2" creationId="{C317AE79-0808-4CF6-BC2C-01BE75F962E2}"/>
          </ac:spMkLst>
        </pc:spChg>
        <pc:spChg chg="mod">
          <ac:chgData name="Ramanayaka A.M. it18021912" userId="S::it18021912@my.sliit.lk::46e38890-6e55-41d9-bf83-330f4af0ddae" providerId="AD" clId="Web-{9482B29F-80AC-0000-811F-7B7D4663EDE0}" dt="2021-03-09T08:34:44.356" v="101" actId="20577"/>
          <ac:spMkLst>
            <pc:docMk/>
            <pc:sldMk cId="1283738048" sldId="352"/>
            <ac:spMk id="3" creationId="{9C1D22AB-56A3-4290-B49B-44D4A1039C0D}"/>
          </ac:spMkLst>
        </pc:spChg>
      </pc:sldChg>
    </pc:docChg>
  </pc:docChgLst>
  <pc:docChgLst>
    <pc:chgData name="it18034400@my.sliit.lk" userId="b5224bbf-3f07-41e9-870f-8428b763ea44" providerId="ADAL" clId="{CEFA3FBA-F3A0-441F-A69F-0C00065DDABF}"/>
    <pc:docChg chg="undo redo custSel addSld delSld modSld sldOrd delMainMaster">
      <pc:chgData name="it18034400@my.sliit.lk" userId="b5224bbf-3f07-41e9-870f-8428b763ea44" providerId="ADAL" clId="{CEFA3FBA-F3A0-441F-A69F-0C00065DDABF}" dt="2021-03-10T08:13:44.273" v="9721"/>
      <pc:docMkLst>
        <pc:docMk/>
      </pc:docMkLst>
      <pc:sldChg chg="addSp modSp mod">
        <pc:chgData name="it18034400@my.sliit.lk" userId="b5224bbf-3f07-41e9-870f-8428b763ea44" providerId="ADAL" clId="{CEFA3FBA-F3A0-441F-A69F-0C00065DDABF}" dt="2021-03-10T02:13:45.380" v="8267" actId="1076"/>
        <pc:sldMkLst>
          <pc:docMk/>
          <pc:sldMk cId="0" sldId="256"/>
        </pc:sldMkLst>
        <pc:spChg chg="add mod">
          <ac:chgData name="it18034400@my.sliit.lk" userId="b5224bbf-3f07-41e9-870f-8428b763ea44" providerId="ADAL" clId="{CEFA3FBA-F3A0-441F-A69F-0C00065DDABF}" dt="2021-03-09T00:53:11.723" v="1801" actId="20577"/>
          <ac:spMkLst>
            <pc:docMk/>
            <pc:sldMk cId="0" sldId="256"/>
            <ac:spMk id="3" creationId="{A111451A-F118-4FAF-95BA-1F21D3B177B4}"/>
          </ac:spMkLst>
        </pc:spChg>
        <pc:spChg chg="mod">
          <ac:chgData name="it18034400@my.sliit.lk" userId="b5224bbf-3f07-41e9-870f-8428b763ea44" providerId="ADAL" clId="{CEFA3FBA-F3A0-441F-A69F-0C00065DDABF}" dt="2021-03-08T14:51:43.267" v="43" actId="20577"/>
          <ac:spMkLst>
            <pc:docMk/>
            <pc:sldMk cId="0" sldId="256"/>
            <ac:spMk id="1884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8T14:51:52.393" v="51" actId="20577"/>
          <ac:spMkLst>
            <pc:docMk/>
            <pc:sldMk cId="0" sldId="256"/>
            <ac:spMk id="1885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9T00:53:01.003" v="1786" actId="1076"/>
          <ac:grpSpMkLst>
            <pc:docMk/>
            <pc:sldMk cId="0" sldId="256"/>
            <ac:grpSpMk id="4" creationId="{165B5921-C97B-4425-BC2F-C6B12D5B60AD}"/>
          </ac:grpSpMkLst>
        </pc:grpChg>
        <pc:grpChg chg="mod">
          <ac:chgData name="it18034400@my.sliit.lk" userId="b5224bbf-3f07-41e9-870f-8428b763ea44" providerId="ADAL" clId="{CEFA3FBA-F3A0-441F-A69F-0C00065DDABF}" dt="2021-03-10T02:13:45.380" v="8267" actId="1076"/>
          <ac:grpSpMkLst>
            <pc:docMk/>
            <pc:sldMk cId="0" sldId="256"/>
            <ac:grpSpMk id="1690" creationId="{00000000-0000-0000-0000-000000000000}"/>
          </ac:grpSpMkLst>
        </pc:grpChg>
        <pc:picChg chg="mod">
          <ac:chgData name="it18034400@my.sliit.lk" userId="b5224bbf-3f07-41e9-870f-8428b763ea44" providerId="ADAL" clId="{CEFA3FBA-F3A0-441F-A69F-0C00065DDABF}" dt="2021-03-08T17:06:22.253" v="455" actId="2085"/>
          <ac:picMkLst>
            <pc:docMk/>
            <pc:sldMk cId="0" sldId="256"/>
            <ac:picMk id="2" creationId="{5E2D3035-0261-4CAC-8E2C-8F7FAD39B940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7:00:20.791" v="9470" actId="14100"/>
        <pc:sldMkLst>
          <pc:docMk/>
          <pc:sldMk cId="0" sldId="257"/>
        </pc:sldMkLst>
        <pc:spChg chg="add del mod">
          <ac:chgData name="it18034400@my.sliit.lk" userId="b5224bbf-3f07-41e9-870f-8428b763ea44" providerId="ADAL" clId="{CEFA3FBA-F3A0-441F-A69F-0C00065DDABF}" dt="2021-03-10T04:15:30.301" v="8490" actId="478"/>
          <ac:spMkLst>
            <pc:docMk/>
            <pc:sldMk cId="0" sldId="257"/>
            <ac:spMk id="2" creationId="{0F50747E-F589-4363-85CF-FFD3061A651E}"/>
          </ac:spMkLst>
        </pc:spChg>
        <pc:spChg chg="mod">
          <ac:chgData name="it18034400@my.sliit.lk" userId="b5224bbf-3f07-41e9-870f-8428b763ea44" providerId="ADAL" clId="{CEFA3FBA-F3A0-441F-A69F-0C00065DDABF}" dt="2021-03-09T00:52:49.506" v="1785" actId="20577"/>
          <ac:spMkLst>
            <pc:docMk/>
            <pc:sldMk cId="0" sldId="257"/>
            <ac:spMk id="7" creationId="{980E7E17-6113-4B47-9E09-95AD7691CF44}"/>
          </ac:spMkLst>
        </pc:spChg>
        <pc:spChg chg="add del mod">
          <ac:chgData name="it18034400@my.sliit.lk" userId="b5224bbf-3f07-41e9-870f-8428b763ea44" providerId="ADAL" clId="{CEFA3FBA-F3A0-441F-A69F-0C00065DDABF}" dt="2021-03-10T04:16:18.426" v="8530" actId="478"/>
          <ac:spMkLst>
            <pc:docMk/>
            <pc:sldMk cId="0" sldId="257"/>
            <ac:spMk id="8" creationId="{015E8386-29E4-42A9-952A-8DCA52C7A2BF}"/>
          </ac:spMkLst>
        </pc:spChg>
        <pc:spChg chg="add del mod">
          <ac:chgData name="it18034400@my.sliit.lk" userId="b5224bbf-3f07-41e9-870f-8428b763ea44" providerId="ADAL" clId="{CEFA3FBA-F3A0-441F-A69F-0C00065DDABF}" dt="2021-03-10T04:17:32.006" v="8588" actId="11529"/>
          <ac:spMkLst>
            <pc:docMk/>
            <pc:sldMk cId="0" sldId="257"/>
            <ac:spMk id="13" creationId="{36955211-0DB6-4838-87D7-1FCA28DB77A9}"/>
          </ac:spMkLst>
        </pc:spChg>
        <pc:spChg chg="mod">
          <ac:chgData name="it18034400@my.sliit.lk" userId="b5224bbf-3f07-41e9-870f-8428b763ea44" providerId="ADAL" clId="{CEFA3FBA-F3A0-441F-A69F-0C00065DDABF}" dt="2021-03-10T06:59:30.913" v="9460" actId="18245"/>
          <ac:spMkLst>
            <pc:docMk/>
            <pc:sldMk cId="0" sldId="257"/>
            <ac:spMk id="13" creationId="{761AE3CB-D543-4034-A0F4-9A60272FAE63}"/>
          </ac:spMkLst>
        </pc:spChg>
        <pc:spChg chg="mod">
          <ac:chgData name="it18034400@my.sliit.lk" userId="b5224bbf-3f07-41e9-870f-8428b763ea44" providerId="ADAL" clId="{CEFA3FBA-F3A0-441F-A69F-0C00065DDABF}" dt="2021-03-10T06:59:30.913" v="9460" actId="18245"/>
          <ac:spMkLst>
            <pc:docMk/>
            <pc:sldMk cId="0" sldId="257"/>
            <ac:spMk id="17" creationId="{6B7B428C-3F8F-40F9-A1A5-42B642F4782A}"/>
          </ac:spMkLst>
        </pc:spChg>
        <pc:spChg chg="mod">
          <ac:chgData name="it18034400@my.sliit.lk" userId="b5224bbf-3f07-41e9-870f-8428b763ea44" providerId="ADAL" clId="{CEFA3FBA-F3A0-441F-A69F-0C00065DDABF}" dt="2021-03-10T04:17:37.378" v="8589" actId="18245"/>
          <ac:spMkLst>
            <pc:docMk/>
            <pc:sldMk cId="0" sldId="257"/>
            <ac:spMk id="21" creationId="{0D243B8D-0300-4732-BA59-3E6BA22CCDF9}"/>
          </ac:spMkLst>
        </pc:spChg>
        <pc:spChg chg="del">
          <ac:chgData name="it18034400@my.sliit.lk" userId="b5224bbf-3f07-41e9-870f-8428b763ea44" providerId="ADAL" clId="{CEFA3FBA-F3A0-441F-A69F-0C00065DDABF}" dt="2021-03-10T04:13:48.088" v="8419" actId="478"/>
          <ac:spMkLst>
            <pc:docMk/>
            <pc:sldMk cId="0" sldId="257"/>
            <ac:spMk id="24" creationId="{BE4F93EC-FF8A-47F2-A559-B2B043980B5A}"/>
          </ac:spMkLst>
        </pc:spChg>
        <pc:spChg chg="add mod">
          <ac:chgData name="it18034400@my.sliit.lk" userId="b5224bbf-3f07-41e9-870f-8428b763ea44" providerId="ADAL" clId="{CEFA3FBA-F3A0-441F-A69F-0C00065DDABF}" dt="2021-03-10T04:15:25.067" v="8489" actId="20577"/>
          <ac:spMkLst>
            <pc:docMk/>
            <pc:sldMk cId="0" sldId="257"/>
            <ac:spMk id="25" creationId="{F69BEEC3-C228-494F-85F6-E227EDBC603D}"/>
          </ac:spMkLst>
        </pc:spChg>
        <pc:spChg chg="mod">
          <ac:chgData name="it18034400@my.sliit.lk" userId="b5224bbf-3f07-41e9-870f-8428b763ea44" providerId="ADAL" clId="{CEFA3FBA-F3A0-441F-A69F-0C00065DDABF}" dt="2021-03-10T04:16:14.755" v="8529" actId="20577"/>
          <ac:spMkLst>
            <pc:docMk/>
            <pc:sldMk cId="0" sldId="257"/>
            <ac:spMk id="26" creationId="{F691797F-FA71-432D-939E-586472ADBAD5}"/>
          </ac:spMkLst>
        </pc:spChg>
        <pc:spChg chg="mod">
          <ac:chgData name="it18034400@my.sliit.lk" userId="b5224bbf-3f07-41e9-870f-8428b763ea44" providerId="ADAL" clId="{CEFA3FBA-F3A0-441F-A69F-0C00065DDABF}" dt="2021-03-10T04:16:38.412" v="8579" actId="20577"/>
          <ac:spMkLst>
            <pc:docMk/>
            <pc:sldMk cId="0" sldId="257"/>
            <ac:spMk id="27" creationId="{BEFAEA4E-DE05-4419-A429-EC37A8A34F49}"/>
          </ac:spMkLst>
        </pc:spChg>
        <pc:spChg chg="del">
          <ac:chgData name="it18034400@my.sliit.lk" userId="b5224bbf-3f07-41e9-870f-8428b763ea44" providerId="ADAL" clId="{CEFA3FBA-F3A0-441F-A69F-0C00065DDABF}" dt="2021-03-10T04:13:51.229" v="8420" actId="478"/>
          <ac:spMkLst>
            <pc:docMk/>
            <pc:sldMk cId="0" sldId="257"/>
            <ac:spMk id="28" creationId="{B65338EE-4109-410B-81AC-F017CDE060D4}"/>
          </ac:spMkLst>
        </pc:spChg>
        <pc:spChg chg="mod">
          <ac:chgData name="it18034400@my.sliit.lk" userId="b5224bbf-3f07-41e9-870f-8428b763ea44" providerId="ADAL" clId="{CEFA3FBA-F3A0-441F-A69F-0C00065DDABF}" dt="2021-03-10T04:17:37.378" v="8589" actId="18245"/>
          <ac:spMkLst>
            <pc:docMk/>
            <pc:sldMk cId="0" sldId="257"/>
            <ac:spMk id="30" creationId="{01EE0466-5F79-44E9-9EE6-BEE3F49A4585}"/>
          </ac:spMkLst>
        </pc:spChg>
        <pc:spChg chg="mod">
          <ac:chgData name="it18034400@my.sliit.lk" userId="b5224bbf-3f07-41e9-870f-8428b763ea44" providerId="ADAL" clId="{CEFA3FBA-F3A0-441F-A69F-0C00065DDABF}" dt="2021-03-10T06:59:15.475" v="9457"/>
          <ac:spMkLst>
            <pc:docMk/>
            <pc:sldMk cId="0" sldId="257"/>
            <ac:spMk id="30" creationId="{FF6FA425-BF7E-49C8-8D87-EA54178F5CA6}"/>
          </ac:spMkLst>
        </pc:spChg>
        <pc:spChg chg="mod">
          <ac:chgData name="it18034400@my.sliit.lk" userId="b5224bbf-3f07-41e9-870f-8428b763ea44" providerId="ADAL" clId="{CEFA3FBA-F3A0-441F-A69F-0C00065DDABF}" dt="2021-03-10T06:59:15.475" v="9457"/>
          <ac:spMkLst>
            <pc:docMk/>
            <pc:sldMk cId="0" sldId="257"/>
            <ac:spMk id="31" creationId="{6787718F-C50E-49B7-890E-5DC02C6A6B16}"/>
          </ac:spMkLst>
        </pc:spChg>
        <pc:spChg chg="mod">
          <ac:chgData name="it18034400@my.sliit.lk" userId="b5224bbf-3f07-41e9-870f-8428b763ea44" providerId="ADAL" clId="{CEFA3FBA-F3A0-441F-A69F-0C00065DDABF}" dt="2021-03-10T04:18:48.254" v="8602"/>
          <ac:spMkLst>
            <pc:docMk/>
            <pc:sldMk cId="0" sldId="257"/>
            <ac:spMk id="34" creationId="{C120E92B-B5B2-4EE0-A139-96CE919E9607}"/>
          </ac:spMkLst>
        </pc:spChg>
        <pc:spChg chg="mod">
          <ac:chgData name="it18034400@my.sliit.lk" userId="b5224bbf-3f07-41e9-870f-8428b763ea44" providerId="ADAL" clId="{CEFA3FBA-F3A0-441F-A69F-0C00065DDABF}" dt="2021-03-10T04:18:48.254" v="8602"/>
          <ac:spMkLst>
            <pc:docMk/>
            <pc:sldMk cId="0" sldId="257"/>
            <ac:spMk id="35" creationId="{AF71D2E3-6915-42F8-9B38-0C8A0B2379DB}"/>
          </ac:spMkLst>
        </pc:spChg>
        <pc:spChg chg="mod">
          <ac:chgData name="it18034400@my.sliit.lk" userId="b5224bbf-3f07-41e9-870f-8428b763ea44" providerId="ADAL" clId="{CEFA3FBA-F3A0-441F-A69F-0C00065DDABF}" dt="2021-03-10T04:24:29.529" v="8976" actId="1076"/>
          <ac:spMkLst>
            <pc:docMk/>
            <pc:sldMk cId="0" sldId="257"/>
            <ac:spMk id="37" creationId="{6AB36CCC-AD18-4405-AA0D-6D3F3D0F09FA}"/>
          </ac:spMkLst>
        </pc:spChg>
        <pc:spChg chg="mod">
          <ac:chgData name="it18034400@my.sliit.lk" userId="b5224bbf-3f07-41e9-870f-8428b763ea44" providerId="ADAL" clId="{CEFA3FBA-F3A0-441F-A69F-0C00065DDABF}" dt="2021-03-10T04:19:40.809" v="8608"/>
          <ac:spMkLst>
            <pc:docMk/>
            <pc:sldMk cId="0" sldId="257"/>
            <ac:spMk id="38" creationId="{4E021626-BC5E-4D81-A113-B87EE6565E98}"/>
          </ac:spMkLst>
        </pc:spChg>
        <pc:spChg chg="mod">
          <ac:chgData name="it18034400@my.sliit.lk" userId="b5224bbf-3f07-41e9-870f-8428b763ea44" providerId="ADAL" clId="{CEFA3FBA-F3A0-441F-A69F-0C00065DDABF}" dt="2021-03-10T04:24:49.001" v="8982" actId="20577"/>
          <ac:spMkLst>
            <pc:docMk/>
            <pc:sldMk cId="0" sldId="257"/>
            <ac:spMk id="40" creationId="{74568B65-21E1-48C0-9E4F-2C1DD87E77C0}"/>
          </ac:spMkLst>
        </pc:spChg>
        <pc:spChg chg="mod">
          <ac:chgData name="it18034400@my.sliit.lk" userId="b5224bbf-3f07-41e9-870f-8428b763ea44" providerId="ADAL" clId="{CEFA3FBA-F3A0-441F-A69F-0C00065DDABF}" dt="2021-03-10T04:24:42.424" v="8979"/>
          <ac:spMkLst>
            <pc:docMk/>
            <pc:sldMk cId="0" sldId="257"/>
            <ac:spMk id="41" creationId="{4AD55EBB-4F2E-4526-95FB-8836AEBBFD75}"/>
          </ac:spMkLst>
        </pc:spChg>
        <pc:spChg chg="mod">
          <ac:chgData name="it18034400@my.sliit.lk" userId="b5224bbf-3f07-41e9-870f-8428b763ea44" providerId="ADAL" clId="{CEFA3FBA-F3A0-441F-A69F-0C00065DDABF}" dt="2021-03-10T04:28:17.788" v="9001"/>
          <ac:spMkLst>
            <pc:docMk/>
            <pc:sldMk cId="0" sldId="257"/>
            <ac:spMk id="43" creationId="{F697A224-2557-4E39-866E-A64710080DD4}"/>
          </ac:spMkLst>
        </pc:spChg>
        <pc:spChg chg="mod">
          <ac:chgData name="it18034400@my.sliit.lk" userId="b5224bbf-3f07-41e9-870f-8428b763ea44" providerId="ADAL" clId="{CEFA3FBA-F3A0-441F-A69F-0C00065DDABF}" dt="2021-03-10T04:28:17.788" v="9001"/>
          <ac:spMkLst>
            <pc:docMk/>
            <pc:sldMk cId="0" sldId="257"/>
            <ac:spMk id="44" creationId="{C77160FB-697A-4E28-A34D-9F2C3035389A}"/>
          </ac:spMkLst>
        </pc:spChg>
        <pc:spChg chg="mod">
          <ac:chgData name="it18034400@my.sliit.lk" userId="b5224bbf-3f07-41e9-870f-8428b763ea44" providerId="ADAL" clId="{CEFA3FBA-F3A0-441F-A69F-0C00065DDABF}" dt="2021-03-08T15:16:03.553" v="129" actId="20577"/>
          <ac:spMkLst>
            <pc:docMk/>
            <pc:sldMk cId="0" sldId="257"/>
            <ac:spMk id="1890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8T15:16:09.978" v="146" actId="20577"/>
          <ac:spMkLst>
            <pc:docMk/>
            <pc:sldMk cId="0" sldId="257"/>
            <ac:spMk id="1891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8:24.800" v="511" actId="1076"/>
          <ac:grpSpMkLst>
            <pc:docMk/>
            <pc:sldMk cId="0" sldId="257"/>
            <ac:grpSpMk id="5" creationId="{300B936E-198E-433D-8C6D-E24181AC1B93}"/>
          </ac:grpSpMkLst>
        </pc:grpChg>
        <pc:grpChg chg="mod">
          <ac:chgData name="it18034400@my.sliit.lk" userId="b5224bbf-3f07-41e9-870f-8428b763ea44" providerId="ADAL" clId="{CEFA3FBA-F3A0-441F-A69F-0C00065DDABF}" dt="2021-03-10T06:59:46.300" v="9466" actId="1076"/>
          <ac:grpSpMkLst>
            <pc:docMk/>
            <pc:sldMk cId="0" sldId="257"/>
            <ac:grpSpMk id="9" creationId="{75F30118-4A01-4A30-8C25-60E5B4643B72}"/>
          </ac:grpSpMkLst>
        </pc:grpChg>
        <pc:grpChg chg="del mod">
          <ac:chgData name="it18034400@my.sliit.lk" userId="b5224bbf-3f07-41e9-870f-8428b763ea44" providerId="ADAL" clId="{CEFA3FBA-F3A0-441F-A69F-0C00065DDABF}" dt="2021-03-10T04:18:47.564" v="8601" actId="478"/>
          <ac:grpSpMkLst>
            <pc:docMk/>
            <pc:sldMk cId="0" sldId="257"/>
            <ac:grpSpMk id="17" creationId="{5B520D86-2422-405D-95AB-E594F526188E}"/>
          </ac:grpSpMkLst>
        </pc:grpChg>
        <pc:grpChg chg="add mod">
          <ac:chgData name="it18034400@my.sliit.lk" userId="b5224bbf-3f07-41e9-870f-8428b763ea44" providerId="ADAL" clId="{CEFA3FBA-F3A0-441F-A69F-0C00065DDABF}" dt="2021-03-10T07:00:11.505" v="9469" actId="1076"/>
          <ac:grpSpMkLst>
            <pc:docMk/>
            <pc:sldMk cId="0" sldId="257"/>
            <ac:grpSpMk id="29" creationId="{3D23C7AE-B141-47CD-90A9-63538AD75B3D}"/>
          </ac:grpSpMkLst>
        </pc:grpChg>
        <pc:grpChg chg="add mod">
          <ac:chgData name="it18034400@my.sliit.lk" userId="b5224bbf-3f07-41e9-870f-8428b763ea44" providerId="ADAL" clId="{CEFA3FBA-F3A0-441F-A69F-0C00065DDABF}" dt="2021-03-10T07:00:20.791" v="9470" actId="14100"/>
          <ac:grpSpMkLst>
            <pc:docMk/>
            <pc:sldMk cId="0" sldId="257"/>
            <ac:grpSpMk id="33" creationId="{FA6F7A4A-5B19-4EAE-ABBC-2A6F08AD148F}"/>
          </ac:grpSpMkLst>
        </pc:grpChg>
        <pc:grpChg chg="add del mod">
          <ac:chgData name="it18034400@my.sliit.lk" userId="b5224bbf-3f07-41e9-870f-8428b763ea44" providerId="ADAL" clId="{CEFA3FBA-F3A0-441F-A69F-0C00065DDABF}" dt="2021-03-10T04:24:40.555" v="8978" actId="478"/>
          <ac:grpSpMkLst>
            <pc:docMk/>
            <pc:sldMk cId="0" sldId="257"/>
            <ac:grpSpMk id="36" creationId="{004DA7C0-130D-4656-B7F0-C40CCB491801}"/>
          </ac:grpSpMkLst>
        </pc:grpChg>
        <pc:grpChg chg="add del mod">
          <ac:chgData name="it18034400@my.sliit.lk" userId="b5224bbf-3f07-41e9-870f-8428b763ea44" providerId="ADAL" clId="{CEFA3FBA-F3A0-441F-A69F-0C00065DDABF}" dt="2021-03-10T04:28:17.028" v="9000" actId="478"/>
          <ac:grpSpMkLst>
            <pc:docMk/>
            <pc:sldMk cId="0" sldId="257"/>
            <ac:grpSpMk id="39" creationId="{025E8710-4982-4B4D-9203-769E4B0C9151}"/>
          </ac:grpSpMkLst>
        </pc:grpChg>
        <pc:grpChg chg="add mod">
          <ac:chgData name="it18034400@my.sliit.lk" userId="b5224bbf-3f07-41e9-870f-8428b763ea44" providerId="ADAL" clId="{CEFA3FBA-F3A0-441F-A69F-0C00065DDABF}" dt="2021-03-10T04:28:27.995" v="9003" actId="14100"/>
          <ac:grpSpMkLst>
            <pc:docMk/>
            <pc:sldMk cId="0" sldId="257"/>
            <ac:grpSpMk id="42" creationId="{40D8310B-3A7F-4176-8085-868A482CA8AC}"/>
          </ac:grpSpMkLst>
        </pc:grpChg>
        <pc:graphicFrameChg chg="add del mod">
          <ac:chgData name="it18034400@my.sliit.lk" userId="b5224bbf-3f07-41e9-870f-8428b763ea44" providerId="ADAL" clId="{CEFA3FBA-F3A0-441F-A69F-0C00065DDABF}" dt="2021-03-10T06:59:30.913" v="9460" actId="18245"/>
          <ac:graphicFrameMkLst>
            <pc:docMk/>
            <pc:sldMk cId="0" sldId="257"/>
            <ac:graphicFrameMk id="8" creationId="{8C6586E5-BD2F-4797-9342-28B6435D41F6}"/>
          </ac:graphicFrameMkLst>
        </pc:graphicFrameChg>
        <pc:graphicFrameChg chg="add del mod">
          <ac:chgData name="it18034400@my.sliit.lk" userId="b5224bbf-3f07-41e9-870f-8428b763ea44" providerId="ADAL" clId="{CEFA3FBA-F3A0-441F-A69F-0C00065DDABF}" dt="2021-03-10T04:17:37.378" v="8589" actId="18245"/>
          <ac:graphicFrameMkLst>
            <pc:docMk/>
            <pc:sldMk cId="0" sldId="257"/>
            <ac:graphicFrameMk id="9" creationId="{DE104613-42FC-48B5-B0A5-0B458EA76040}"/>
          </ac:graphicFrameMkLst>
        </pc:graphicFrameChg>
        <pc:picChg chg="del">
          <ac:chgData name="it18034400@my.sliit.lk" userId="b5224bbf-3f07-41e9-870f-8428b763ea44" providerId="ADAL" clId="{CEFA3FBA-F3A0-441F-A69F-0C00065DDABF}" dt="2021-03-10T06:59:27.730" v="9459" actId="12084"/>
          <ac:picMkLst>
            <pc:docMk/>
            <pc:sldMk cId="0" sldId="257"/>
            <ac:picMk id="2" creationId="{761AE3CB-D543-4034-A0F4-9A60272FAE63}"/>
          </ac:picMkLst>
        </pc:picChg>
        <pc:picChg chg="add del mod">
          <ac:chgData name="it18034400@my.sliit.lk" userId="b5224bbf-3f07-41e9-870f-8428b763ea44" providerId="ADAL" clId="{CEFA3FBA-F3A0-441F-A69F-0C00065DDABF}" dt="2021-03-08T17:07:37.709" v="502" actId="478"/>
          <ac:picMkLst>
            <pc:docMk/>
            <pc:sldMk cId="0" sldId="257"/>
            <ac:picMk id="4" creationId="{45004A13-F714-4354-BF43-A8CC2DF5DF75}"/>
          </ac:picMkLst>
        </pc:picChg>
        <pc:picChg chg="mod">
          <ac:chgData name="it18034400@my.sliit.lk" userId="b5224bbf-3f07-41e9-870f-8428b763ea44" providerId="ADAL" clId="{CEFA3FBA-F3A0-441F-A69F-0C00065DDABF}" dt="2021-03-08T17:07:46.750" v="503"/>
          <ac:picMkLst>
            <pc:docMk/>
            <pc:sldMk cId="0" sldId="257"/>
            <ac:picMk id="6" creationId="{748585D8-8D56-4277-AE01-1577FE5D6F5C}"/>
          </ac:picMkLst>
        </pc:picChg>
        <pc:picChg chg="add del mod">
          <ac:chgData name="it18034400@my.sliit.lk" userId="b5224bbf-3f07-41e9-870f-8428b763ea44" providerId="ADAL" clId="{CEFA3FBA-F3A0-441F-A69F-0C00065DDABF}" dt="2021-03-10T04:17:20.773" v="8584" actId="12084"/>
          <ac:picMkLst>
            <pc:docMk/>
            <pc:sldMk cId="0" sldId="257"/>
            <ac:picMk id="29" creationId="{0D243B8D-0300-4732-BA59-3E6BA22CCDF9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4:23:50.146" v="8973" actId="20577"/>
        <pc:sldMkLst>
          <pc:docMk/>
          <pc:sldMk cId="0" sldId="258"/>
        </pc:sldMkLst>
        <pc:spChg chg="add del mod">
          <ac:chgData name="it18034400@my.sliit.lk" userId="b5224bbf-3f07-41e9-870f-8428b763ea44" providerId="ADAL" clId="{CEFA3FBA-F3A0-441F-A69F-0C00065DDABF}" dt="2021-03-10T04:20:59.419" v="8677" actId="20577"/>
          <ac:spMkLst>
            <pc:docMk/>
            <pc:sldMk cId="0" sldId="258"/>
            <ac:spMk id="3" creationId="{34661D50-42A0-4E94-91F9-C90151956FD4}"/>
          </ac:spMkLst>
        </pc:spChg>
        <pc:spChg chg="mod">
          <ac:chgData name="it18034400@my.sliit.lk" userId="b5224bbf-3f07-41e9-870f-8428b763ea44" providerId="ADAL" clId="{CEFA3FBA-F3A0-441F-A69F-0C00065DDABF}" dt="2021-03-09T00:52:41.984" v="1772" actId="20577"/>
          <ac:spMkLst>
            <pc:docMk/>
            <pc:sldMk cId="0" sldId="258"/>
            <ac:spMk id="259" creationId="{A90029EE-FB5A-4D60-BFFD-91B12DD4703A}"/>
          </ac:spMkLst>
        </pc:spChg>
        <pc:spChg chg="del">
          <ac:chgData name="it18034400@my.sliit.lk" userId="b5224bbf-3f07-41e9-870f-8428b763ea44" providerId="ADAL" clId="{CEFA3FBA-F3A0-441F-A69F-0C00065DDABF}" dt="2021-03-10T04:20:37.030" v="8623" actId="478"/>
          <ac:spMkLst>
            <pc:docMk/>
            <pc:sldMk cId="0" sldId="258"/>
            <ac:spMk id="2139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0:33.460" v="8622" actId="20577"/>
          <ac:spMkLst>
            <pc:docMk/>
            <pc:sldMk cId="0" sldId="258"/>
            <ac:spMk id="2140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1:49.803" v="8733" actId="20577"/>
          <ac:spMkLst>
            <pc:docMk/>
            <pc:sldMk cId="0" sldId="258"/>
            <ac:spMk id="2141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2:15.620" v="8817" actId="20577"/>
          <ac:spMkLst>
            <pc:docMk/>
            <pc:sldMk cId="0" sldId="258"/>
            <ac:spMk id="2142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2:57.043" v="8836" actId="20577"/>
          <ac:spMkLst>
            <pc:docMk/>
            <pc:sldMk cId="0" sldId="258"/>
            <ac:spMk id="2143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3:31.487" v="8925" actId="20577"/>
          <ac:spMkLst>
            <pc:docMk/>
            <pc:sldMk cId="0" sldId="258"/>
            <ac:spMk id="2144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3:02.919" v="8853" actId="20577"/>
          <ac:spMkLst>
            <pc:docMk/>
            <pc:sldMk cId="0" sldId="258"/>
            <ac:spMk id="2145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3:50.146" v="8973" actId="20577"/>
          <ac:spMkLst>
            <pc:docMk/>
            <pc:sldMk cId="0" sldId="258"/>
            <ac:spMk id="2146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8:38.764" v="513" actId="1076"/>
          <ac:grpSpMkLst>
            <pc:docMk/>
            <pc:sldMk cId="0" sldId="258"/>
            <ac:grpSpMk id="257" creationId="{F10D98CE-DB3F-419A-8E8D-E71381B665E8}"/>
          </ac:grpSpMkLst>
        </pc:grpChg>
        <pc:picChg chg="mod">
          <ac:chgData name="it18034400@my.sliit.lk" userId="b5224bbf-3f07-41e9-870f-8428b763ea44" providerId="ADAL" clId="{CEFA3FBA-F3A0-441F-A69F-0C00065DDABF}" dt="2021-03-08T17:08:30.603" v="512"/>
          <ac:picMkLst>
            <pc:docMk/>
            <pc:sldMk cId="0" sldId="258"/>
            <ac:picMk id="258" creationId="{5393A0C2-6DBD-4101-BD4E-E0028E1B1CE8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09T00:52:34.062" v="1757" actId="20577"/>
        <pc:sldMkLst>
          <pc:docMk/>
          <pc:sldMk cId="0" sldId="259"/>
        </pc:sldMkLst>
        <pc:spChg chg="add del mod">
          <ac:chgData name="it18034400@my.sliit.lk" userId="b5224bbf-3f07-41e9-870f-8428b763ea44" providerId="ADAL" clId="{CEFA3FBA-F3A0-441F-A69F-0C00065DDABF}" dt="2021-03-08T15:30:27.796" v="180" actId="478"/>
          <ac:spMkLst>
            <pc:docMk/>
            <pc:sldMk cId="0" sldId="259"/>
            <ac:spMk id="3" creationId="{B9A6DA5C-0C7B-4952-BF7D-571E4E3E14A7}"/>
          </ac:spMkLst>
        </pc:spChg>
        <pc:spChg chg="mod">
          <ac:chgData name="it18034400@my.sliit.lk" userId="b5224bbf-3f07-41e9-870f-8428b763ea44" providerId="ADAL" clId="{CEFA3FBA-F3A0-441F-A69F-0C00065DDABF}" dt="2021-03-09T00:52:34.062" v="1757" actId="20577"/>
          <ac:spMkLst>
            <pc:docMk/>
            <pc:sldMk cId="0" sldId="259"/>
            <ac:spMk id="9" creationId="{6E4778BB-5A01-4CC0-919B-F1827BC2C40B}"/>
          </ac:spMkLst>
        </pc:spChg>
        <pc:spChg chg="mod">
          <ac:chgData name="it18034400@my.sliit.lk" userId="b5224bbf-3f07-41e9-870f-8428b763ea44" providerId="ADAL" clId="{CEFA3FBA-F3A0-441F-A69F-0C00065DDABF}" dt="2021-03-08T15:30:34.468" v="181" actId="1076"/>
          <ac:spMkLst>
            <pc:docMk/>
            <pc:sldMk cId="0" sldId="259"/>
            <ac:spMk id="2155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8T15:24:32.178" v="161" actId="478"/>
          <ac:spMkLst>
            <pc:docMk/>
            <pc:sldMk cId="0" sldId="259"/>
            <ac:spMk id="2156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8T15:30:25.547" v="179" actId="478"/>
          <ac:spMkLst>
            <pc:docMk/>
            <pc:sldMk cId="0" sldId="259"/>
            <ac:spMk id="2157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8:47.530" v="515" actId="1076"/>
          <ac:grpSpMkLst>
            <pc:docMk/>
            <pc:sldMk cId="0" sldId="259"/>
            <ac:grpSpMk id="7" creationId="{9873BCC0-1D05-4A75-B402-E2A1ADB35C61}"/>
          </ac:grpSpMkLst>
        </pc:grpChg>
        <pc:picChg chg="mod">
          <ac:chgData name="it18034400@my.sliit.lk" userId="b5224bbf-3f07-41e9-870f-8428b763ea44" providerId="ADAL" clId="{CEFA3FBA-F3A0-441F-A69F-0C00065DDABF}" dt="2021-03-08T17:08:42.228" v="514"/>
          <ac:picMkLst>
            <pc:docMk/>
            <pc:sldMk cId="0" sldId="259"/>
            <ac:picMk id="8" creationId="{3DE6D32F-75A2-4147-8DB7-9FEAFEBCC65B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09T00:51:02.035" v="1569" actId="20577"/>
        <pc:sldMkLst>
          <pc:docMk/>
          <pc:sldMk cId="0" sldId="260"/>
        </pc:sldMkLst>
        <pc:spChg chg="mod">
          <ac:chgData name="it18034400@my.sliit.lk" userId="b5224bbf-3f07-41e9-870f-8428b763ea44" providerId="ADAL" clId="{CEFA3FBA-F3A0-441F-A69F-0C00065DDABF}" dt="2021-03-09T00:51:02.035" v="1569" actId="20577"/>
          <ac:spMkLst>
            <pc:docMk/>
            <pc:sldMk cId="0" sldId="260"/>
            <ac:spMk id="21" creationId="{812A39D6-3C17-4EDD-88FF-A8B9ECD093B7}"/>
          </ac:spMkLst>
        </pc:spChg>
        <pc:spChg chg="del">
          <ac:chgData name="it18034400@my.sliit.lk" userId="b5224bbf-3f07-41e9-870f-8428b763ea44" providerId="ADAL" clId="{CEFA3FBA-F3A0-441F-A69F-0C00065DDABF}" dt="2021-03-08T15:40:02.019" v="255" actId="478"/>
          <ac:spMkLst>
            <pc:docMk/>
            <pc:sldMk cId="0" sldId="260"/>
            <ac:spMk id="2165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8T15:40:12.382" v="256" actId="1076"/>
          <ac:spMkLst>
            <pc:docMk/>
            <pc:sldMk cId="0" sldId="260"/>
            <ac:spMk id="2177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8T15:42:04.954" v="308" actId="20577"/>
          <ac:spMkLst>
            <pc:docMk/>
            <pc:sldMk cId="0" sldId="260"/>
            <ac:spMk id="2178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9:16.253" v="520" actId="1076"/>
          <ac:grpSpMkLst>
            <pc:docMk/>
            <pc:sldMk cId="0" sldId="260"/>
            <ac:grpSpMk id="19" creationId="{D25AA18A-05F0-4932-B029-251809C8101C}"/>
          </ac:grpSpMkLst>
        </pc:grpChg>
        <pc:grpChg chg="mod">
          <ac:chgData name="it18034400@my.sliit.lk" userId="b5224bbf-3f07-41e9-870f-8428b763ea44" providerId="ADAL" clId="{CEFA3FBA-F3A0-441F-A69F-0C00065DDABF}" dt="2021-03-08T15:42:57.442" v="312" actId="1076"/>
          <ac:grpSpMkLst>
            <pc:docMk/>
            <pc:sldMk cId="0" sldId="260"/>
            <ac:grpSpMk id="2162" creationId="{00000000-0000-0000-0000-000000000000}"/>
          </ac:grpSpMkLst>
        </pc:grpChg>
        <pc:grpChg chg="mod">
          <ac:chgData name="it18034400@my.sliit.lk" userId="b5224bbf-3f07-41e9-870f-8428b763ea44" providerId="ADAL" clId="{CEFA3FBA-F3A0-441F-A69F-0C00065DDABF}" dt="2021-03-08T15:42:52.408" v="311" actId="1076"/>
          <ac:grpSpMkLst>
            <pc:docMk/>
            <pc:sldMk cId="0" sldId="260"/>
            <ac:grpSpMk id="2166" creationId="{00000000-0000-0000-0000-000000000000}"/>
          </ac:grpSpMkLst>
        </pc:grpChg>
        <pc:picChg chg="mod">
          <ac:chgData name="it18034400@my.sliit.lk" userId="b5224bbf-3f07-41e9-870f-8428b763ea44" providerId="ADAL" clId="{CEFA3FBA-F3A0-441F-A69F-0C00065DDABF}" dt="2021-03-08T17:09:11.232" v="519"/>
          <ac:picMkLst>
            <pc:docMk/>
            <pc:sldMk cId="0" sldId="260"/>
            <ac:picMk id="20" creationId="{3DE1E434-704E-40D8-8832-709F7FFE3B7F}"/>
          </ac:picMkLst>
        </pc:picChg>
      </pc:sldChg>
      <pc:sldChg chg="addSp modSp mod ord">
        <pc:chgData name="it18034400@my.sliit.lk" userId="b5224bbf-3f07-41e9-870f-8428b763ea44" providerId="ADAL" clId="{CEFA3FBA-F3A0-441F-A69F-0C00065DDABF}" dt="2021-03-09T00:51:16.033" v="1597" actId="20577"/>
        <pc:sldMkLst>
          <pc:docMk/>
          <pc:sldMk cId="0" sldId="261"/>
        </pc:sldMkLst>
        <pc:spChg chg="mod">
          <ac:chgData name="it18034400@my.sliit.lk" userId="b5224bbf-3f07-41e9-870f-8428b763ea44" providerId="ADAL" clId="{CEFA3FBA-F3A0-441F-A69F-0C00065DDABF}" dt="2021-03-09T00:51:16.033" v="1597" actId="20577"/>
          <ac:spMkLst>
            <pc:docMk/>
            <pc:sldMk cId="0" sldId="261"/>
            <ac:spMk id="41" creationId="{52D9009C-48E9-4D97-88A8-AFE5B1EE7819}"/>
          </ac:spMkLst>
        </pc:spChg>
        <pc:grpChg chg="add mod">
          <ac:chgData name="it18034400@my.sliit.lk" userId="b5224bbf-3f07-41e9-870f-8428b763ea44" providerId="ADAL" clId="{CEFA3FBA-F3A0-441F-A69F-0C00065DDABF}" dt="2021-03-08T17:09:07.838" v="518" actId="1076"/>
          <ac:grpSpMkLst>
            <pc:docMk/>
            <pc:sldMk cId="0" sldId="261"/>
            <ac:grpSpMk id="39" creationId="{77A1225D-862A-429E-9C1F-2A2673514C9C}"/>
          </ac:grpSpMkLst>
        </pc:grpChg>
        <pc:picChg chg="mod">
          <ac:chgData name="it18034400@my.sliit.lk" userId="b5224bbf-3f07-41e9-870f-8428b763ea44" providerId="ADAL" clId="{CEFA3FBA-F3A0-441F-A69F-0C00065DDABF}" dt="2021-03-08T17:08:57.576" v="517"/>
          <ac:picMkLst>
            <pc:docMk/>
            <pc:sldMk cId="0" sldId="261"/>
            <ac:picMk id="40" creationId="{87CD6091-D2F9-4571-948B-08B79A49E749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09T00:50:48.221" v="1555" actId="20577"/>
        <pc:sldMkLst>
          <pc:docMk/>
          <pc:sldMk cId="0" sldId="262"/>
        </pc:sldMkLst>
        <pc:spChg chg="add del mod">
          <ac:chgData name="it18034400@my.sliit.lk" userId="b5224bbf-3f07-41e9-870f-8428b763ea44" providerId="ADAL" clId="{CEFA3FBA-F3A0-441F-A69F-0C00065DDABF}" dt="2021-03-09T00:36:56.658" v="882"/>
          <ac:spMkLst>
            <pc:docMk/>
            <pc:sldMk cId="0" sldId="262"/>
            <ac:spMk id="2" creationId="{2E03DE2D-9449-494C-ACAA-5D94E4A68E5B}"/>
          </ac:spMkLst>
        </pc:spChg>
        <pc:spChg chg="mod">
          <ac:chgData name="it18034400@my.sliit.lk" userId="b5224bbf-3f07-41e9-870f-8428b763ea44" providerId="ADAL" clId="{CEFA3FBA-F3A0-441F-A69F-0C00065DDABF}" dt="2021-03-09T00:50:48.221" v="1555" actId="20577"/>
          <ac:spMkLst>
            <pc:docMk/>
            <pc:sldMk cId="0" sldId="262"/>
            <ac:spMk id="18" creationId="{6B808BCD-C447-4D5A-BA57-0F34DCD9981E}"/>
          </ac:spMkLst>
        </pc:spChg>
        <pc:spChg chg="mod">
          <ac:chgData name="it18034400@my.sliit.lk" userId="b5224bbf-3f07-41e9-870f-8428b763ea44" providerId="ADAL" clId="{CEFA3FBA-F3A0-441F-A69F-0C00065DDABF}" dt="2021-03-09T00:38:13.801" v="963" actId="20577"/>
          <ac:spMkLst>
            <pc:docMk/>
            <pc:sldMk cId="0" sldId="262"/>
            <ac:spMk id="2232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9T00:37:09.035" v="883"/>
          <ac:grpSpMkLst>
            <pc:docMk/>
            <pc:sldMk cId="0" sldId="262"/>
            <ac:grpSpMk id="16" creationId="{F8CA01A9-7F6A-49E1-88FC-4AC8F74F593D}"/>
          </ac:grpSpMkLst>
        </pc:grpChg>
        <pc:picChg chg="mod">
          <ac:chgData name="it18034400@my.sliit.lk" userId="b5224bbf-3f07-41e9-870f-8428b763ea44" providerId="ADAL" clId="{CEFA3FBA-F3A0-441F-A69F-0C00065DDABF}" dt="2021-03-09T00:37:09.035" v="883"/>
          <ac:picMkLst>
            <pc:docMk/>
            <pc:sldMk cId="0" sldId="262"/>
            <ac:picMk id="17" creationId="{A73FAA90-0D62-489E-95E0-1F8D775E2F6C}"/>
          </ac:picMkLst>
        </pc:picChg>
      </pc:sldChg>
      <pc:sldChg chg="modSp mod">
        <pc:chgData name="it18034400@my.sliit.lk" userId="b5224bbf-3f07-41e9-870f-8428b763ea44" providerId="ADAL" clId="{CEFA3FBA-F3A0-441F-A69F-0C00065DDABF}" dt="2021-03-08T16:00:04.063" v="335" actId="20577"/>
        <pc:sldMkLst>
          <pc:docMk/>
          <pc:sldMk cId="0" sldId="263"/>
        </pc:sldMkLst>
        <pc:spChg chg="mod">
          <ac:chgData name="it18034400@my.sliit.lk" userId="b5224bbf-3f07-41e9-870f-8428b763ea44" providerId="ADAL" clId="{CEFA3FBA-F3A0-441F-A69F-0C00065DDABF}" dt="2021-03-08T16:00:04.063" v="335" actId="20577"/>
          <ac:spMkLst>
            <pc:docMk/>
            <pc:sldMk cId="0" sldId="263"/>
            <ac:spMk id="2241" creationId="{00000000-0000-0000-0000-000000000000}"/>
          </ac:spMkLst>
        </pc:spChg>
      </pc:sldChg>
      <pc:sldChg chg="addSp delSp modSp mod">
        <pc:chgData name="it18034400@my.sliit.lk" userId="b5224bbf-3f07-41e9-870f-8428b763ea44" providerId="ADAL" clId="{CEFA3FBA-F3A0-441F-A69F-0C00065DDABF}" dt="2021-03-08T17:09:29.602" v="523" actId="1076"/>
        <pc:sldMkLst>
          <pc:docMk/>
          <pc:sldMk cId="0" sldId="265"/>
        </pc:sldMkLst>
        <pc:spChg chg="add del mod">
          <ac:chgData name="it18034400@my.sliit.lk" userId="b5224bbf-3f07-41e9-870f-8428b763ea44" providerId="ADAL" clId="{CEFA3FBA-F3A0-441F-A69F-0C00065DDABF}" dt="2021-03-08T16:00:42.879" v="342" actId="478"/>
          <ac:spMkLst>
            <pc:docMk/>
            <pc:sldMk cId="0" sldId="265"/>
            <ac:spMk id="3" creationId="{E3AB049B-181C-4C2C-A71D-3EECE600372A}"/>
          </ac:spMkLst>
        </pc:spChg>
        <pc:spChg chg="mod">
          <ac:chgData name="it18034400@my.sliit.lk" userId="b5224bbf-3f07-41e9-870f-8428b763ea44" providerId="ADAL" clId="{CEFA3FBA-F3A0-441F-A69F-0C00065DDABF}" dt="2021-03-08T17:09:21.809" v="521"/>
          <ac:spMkLst>
            <pc:docMk/>
            <pc:sldMk cId="0" sldId="265"/>
            <ac:spMk id="12" creationId="{3247255C-EDB7-4398-8D01-A673C4712814}"/>
          </ac:spMkLst>
        </pc:spChg>
        <pc:spChg chg="del">
          <ac:chgData name="it18034400@my.sliit.lk" userId="b5224bbf-3f07-41e9-870f-8428b763ea44" providerId="ADAL" clId="{CEFA3FBA-F3A0-441F-A69F-0C00065DDABF}" dt="2021-03-08T16:00:41.328" v="341" actId="478"/>
          <ac:spMkLst>
            <pc:docMk/>
            <pc:sldMk cId="0" sldId="265"/>
            <ac:spMk id="2329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8T16:40:52.750" v="407" actId="1076"/>
          <ac:spMkLst>
            <pc:docMk/>
            <pc:sldMk cId="0" sldId="265"/>
            <ac:spMk id="2330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9:29.602" v="523" actId="1076"/>
          <ac:grpSpMkLst>
            <pc:docMk/>
            <pc:sldMk cId="0" sldId="265"/>
            <ac:grpSpMk id="10" creationId="{8C62272C-2662-445E-8A46-94AC56C9A43C}"/>
          </ac:grpSpMkLst>
        </pc:grpChg>
        <pc:grpChg chg="mod">
          <ac:chgData name="it18034400@my.sliit.lk" userId="b5224bbf-3f07-41e9-870f-8428b763ea44" providerId="ADAL" clId="{CEFA3FBA-F3A0-441F-A69F-0C00065DDABF}" dt="2021-03-08T16:00:50.911" v="343" actId="1076"/>
          <ac:grpSpMkLst>
            <pc:docMk/>
            <pc:sldMk cId="0" sldId="265"/>
            <ac:grpSpMk id="2326" creationId="{00000000-0000-0000-0000-000000000000}"/>
          </ac:grpSpMkLst>
        </pc:grpChg>
        <pc:picChg chg="mod">
          <ac:chgData name="it18034400@my.sliit.lk" userId="b5224bbf-3f07-41e9-870f-8428b763ea44" providerId="ADAL" clId="{CEFA3FBA-F3A0-441F-A69F-0C00065DDABF}" dt="2021-03-08T17:09:21.809" v="521"/>
          <ac:picMkLst>
            <pc:docMk/>
            <pc:sldMk cId="0" sldId="265"/>
            <ac:picMk id="11" creationId="{766A1E8E-E42F-421F-8860-EDCDCEF07F98}"/>
          </ac:picMkLst>
        </pc:picChg>
        <pc:picChg chg="del">
          <ac:chgData name="it18034400@my.sliit.lk" userId="b5224bbf-3f07-41e9-870f-8428b763ea44" providerId="ADAL" clId="{CEFA3FBA-F3A0-441F-A69F-0C00065DDABF}" dt="2021-03-08T16:00:23.372" v="336" actId="478"/>
          <ac:picMkLst>
            <pc:docMk/>
            <pc:sldMk cId="0" sldId="265"/>
            <ac:picMk id="2331" creationId="{00000000-0000-0000-0000-000000000000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50:22.421" v="1523" actId="20577"/>
        <pc:sldMkLst>
          <pc:docMk/>
          <pc:sldMk cId="0" sldId="266"/>
        </pc:sldMkLst>
        <pc:spChg chg="mod">
          <ac:chgData name="it18034400@my.sliit.lk" userId="b5224bbf-3f07-41e9-870f-8428b763ea44" providerId="ADAL" clId="{CEFA3FBA-F3A0-441F-A69F-0C00065DDABF}" dt="2021-03-09T00:50:22.421" v="1523" actId="20577"/>
          <ac:spMkLst>
            <pc:docMk/>
            <pc:sldMk cId="0" sldId="266"/>
            <ac:spMk id="5" creationId="{83306103-44A8-417F-8214-7233A8FF27BE}"/>
          </ac:spMkLst>
        </pc:spChg>
        <pc:spChg chg="mod">
          <ac:chgData name="it18034400@my.sliit.lk" userId="b5224bbf-3f07-41e9-870f-8428b763ea44" providerId="ADAL" clId="{CEFA3FBA-F3A0-441F-A69F-0C00065DDABF}" dt="2021-03-08T16:21:24.961" v="395" actId="1076"/>
          <ac:spMkLst>
            <pc:docMk/>
            <pc:sldMk cId="0" sldId="266"/>
            <ac:spMk id="2336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9:35.688" v="525" actId="1076"/>
          <ac:grpSpMkLst>
            <pc:docMk/>
            <pc:sldMk cId="0" sldId="266"/>
            <ac:grpSpMk id="3" creationId="{CC2E7B49-EDF9-4D36-986E-32DABA4C3C79}"/>
          </ac:grpSpMkLst>
        </pc:grpChg>
        <pc:picChg chg="mod">
          <ac:chgData name="it18034400@my.sliit.lk" userId="b5224bbf-3f07-41e9-870f-8428b763ea44" providerId="ADAL" clId="{CEFA3FBA-F3A0-441F-A69F-0C00065DDABF}" dt="2021-03-08T17:09:32.992" v="524"/>
          <ac:picMkLst>
            <pc:docMk/>
            <pc:sldMk cId="0" sldId="266"/>
            <ac:picMk id="4" creationId="{7FEA61F2-C566-40E8-8CAC-879EE39EE70C}"/>
          </ac:picMkLst>
        </pc:picChg>
      </pc:sldChg>
      <pc:sldChg chg="del">
        <pc:chgData name="it18034400@my.sliit.lk" userId="b5224bbf-3f07-41e9-870f-8428b763ea44" providerId="ADAL" clId="{CEFA3FBA-F3A0-441F-A69F-0C00065DDABF}" dt="2021-03-10T06:55:19.326" v="9392" actId="47"/>
        <pc:sldMkLst>
          <pc:docMk/>
          <pc:sldMk cId="0" sldId="267"/>
        </pc:sldMkLst>
      </pc:sldChg>
      <pc:sldChg chg="del">
        <pc:chgData name="it18034400@my.sliit.lk" userId="b5224bbf-3f07-41e9-870f-8428b763ea44" providerId="ADAL" clId="{CEFA3FBA-F3A0-441F-A69F-0C00065DDABF}" dt="2021-03-10T06:55:20.682" v="9393" actId="47"/>
        <pc:sldMkLst>
          <pc:docMk/>
          <pc:sldMk cId="0" sldId="268"/>
        </pc:sldMkLst>
      </pc:sldChg>
      <pc:sldChg chg="del">
        <pc:chgData name="it18034400@my.sliit.lk" userId="b5224bbf-3f07-41e9-870f-8428b763ea44" providerId="ADAL" clId="{CEFA3FBA-F3A0-441F-A69F-0C00065DDABF}" dt="2021-03-10T06:55:23.981" v="9394" actId="47"/>
        <pc:sldMkLst>
          <pc:docMk/>
          <pc:sldMk cId="0" sldId="269"/>
        </pc:sldMkLst>
      </pc:sldChg>
      <pc:sldChg chg="del">
        <pc:chgData name="it18034400@my.sliit.lk" userId="b5224bbf-3f07-41e9-870f-8428b763ea44" providerId="ADAL" clId="{CEFA3FBA-F3A0-441F-A69F-0C00065DDABF}" dt="2021-03-10T06:55:24.840" v="9395" actId="47"/>
        <pc:sldMkLst>
          <pc:docMk/>
          <pc:sldMk cId="0" sldId="270"/>
        </pc:sldMkLst>
      </pc:sldChg>
      <pc:sldChg chg="del">
        <pc:chgData name="it18034400@my.sliit.lk" userId="b5224bbf-3f07-41e9-870f-8428b763ea44" providerId="ADAL" clId="{CEFA3FBA-F3A0-441F-A69F-0C00065DDABF}" dt="2021-03-10T06:55:27.750" v="9396" actId="47"/>
        <pc:sldMkLst>
          <pc:docMk/>
          <pc:sldMk cId="0" sldId="271"/>
        </pc:sldMkLst>
      </pc:sldChg>
      <pc:sldChg chg="del">
        <pc:chgData name="it18034400@my.sliit.lk" userId="b5224bbf-3f07-41e9-870f-8428b763ea44" providerId="ADAL" clId="{CEFA3FBA-F3A0-441F-A69F-0C00065DDABF}" dt="2021-03-10T06:55:29.651" v="9397" actId="47"/>
        <pc:sldMkLst>
          <pc:docMk/>
          <pc:sldMk cId="0" sldId="272"/>
        </pc:sldMkLst>
      </pc:sldChg>
      <pc:sldChg chg="del">
        <pc:chgData name="it18034400@my.sliit.lk" userId="b5224bbf-3f07-41e9-870f-8428b763ea44" providerId="ADAL" clId="{CEFA3FBA-F3A0-441F-A69F-0C00065DDABF}" dt="2021-03-10T06:55:30.957" v="9398" actId="47"/>
        <pc:sldMkLst>
          <pc:docMk/>
          <pc:sldMk cId="0" sldId="273"/>
        </pc:sldMkLst>
      </pc:sldChg>
      <pc:sldChg chg="addSp delSp modSp mod ord">
        <pc:chgData name="it18034400@my.sliit.lk" userId="b5224bbf-3f07-41e9-870f-8428b763ea44" providerId="ADAL" clId="{CEFA3FBA-F3A0-441F-A69F-0C00065DDABF}" dt="2021-03-10T08:13:44.273" v="9721"/>
        <pc:sldMkLst>
          <pc:docMk/>
          <pc:sldMk cId="0" sldId="274"/>
        </pc:sldMkLst>
        <pc:spChg chg="add del mod">
          <ac:chgData name="it18034400@my.sliit.lk" userId="b5224bbf-3f07-41e9-870f-8428b763ea44" providerId="ADAL" clId="{CEFA3FBA-F3A0-441F-A69F-0C00065DDABF}" dt="2021-03-08T16:48:12.417" v="411" actId="478"/>
          <ac:spMkLst>
            <pc:docMk/>
            <pc:sldMk cId="0" sldId="274"/>
            <ac:spMk id="3" creationId="{DF06BE1A-FBCE-4326-81EA-0003C52A8B23}"/>
          </ac:spMkLst>
        </pc:spChg>
        <pc:spChg chg="mod">
          <ac:chgData name="it18034400@my.sliit.lk" userId="b5224bbf-3f07-41e9-870f-8428b763ea44" providerId="ADAL" clId="{CEFA3FBA-F3A0-441F-A69F-0C00065DDABF}" dt="2021-03-10T04:18:25.356" v="8595" actId="18245"/>
          <ac:spMkLst>
            <pc:docMk/>
            <pc:sldMk cId="0" sldId="274"/>
            <ac:spMk id="5" creationId="{8483DB1B-602A-4795-9336-BE4802AAC0BC}"/>
          </ac:spMkLst>
        </pc:spChg>
        <pc:spChg chg="add del mod">
          <ac:chgData name="it18034400@my.sliit.lk" userId="b5224bbf-3f07-41e9-870f-8428b763ea44" providerId="ADAL" clId="{CEFA3FBA-F3A0-441F-A69F-0C00065DDABF}" dt="2021-03-08T16:48:17.734" v="413" actId="478"/>
          <ac:spMkLst>
            <pc:docMk/>
            <pc:sldMk cId="0" sldId="274"/>
            <ac:spMk id="5" creationId="{D7210AC8-CE73-429E-AD05-03C96C5EE5D5}"/>
          </ac:spMkLst>
        </pc:spChg>
        <pc:spChg chg="mod">
          <ac:chgData name="it18034400@my.sliit.lk" userId="b5224bbf-3f07-41e9-870f-8428b763ea44" providerId="ADAL" clId="{CEFA3FBA-F3A0-441F-A69F-0C00065DDABF}" dt="2021-03-10T04:18:25.356" v="8595" actId="18245"/>
          <ac:spMkLst>
            <pc:docMk/>
            <pc:sldMk cId="0" sldId="274"/>
            <ac:spMk id="6" creationId="{1272F8BA-E632-4953-A5A7-A8C470B438F9}"/>
          </ac:spMkLst>
        </pc:spChg>
        <pc:spChg chg="add del mod">
          <ac:chgData name="it18034400@my.sliit.lk" userId="b5224bbf-3f07-41e9-870f-8428b763ea44" providerId="ADAL" clId="{CEFA3FBA-F3A0-441F-A69F-0C00065DDABF}" dt="2021-03-08T16:48:23.380" v="415" actId="478"/>
          <ac:spMkLst>
            <pc:docMk/>
            <pc:sldMk cId="0" sldId="274"/>
            <ac:spMk id="7" creationId="{0C32EA4D-DDFC-4A94-A7BA-7171F2F544F9}"/>
          </ac:spMkLst>
        </pc:spChg>
        <pc:spChg chg="add del mod">
          <ac:chgData name="it18034400@my.sliit.lk" userId="b5224bbf-3f07-41e9-870f-8428b763ea44" providerId="ADAL" clId="{CEFA3FBA-F3A0-441F-A69F-0C00065DDABF}" dt="2021-03-08T16:48:51.250" v="418" actId="478"/>
          <ac:spMkLst>
            <pc:docMk/>
            <pc:sldMk cId="0" sldId="274"/>
            <ac:spMk id="9" creationId="{7FDFD960-4E0B-45E3-A3AB-64C54EACF29E}"/>
          </ac:spMkLst>
        </pc:spChg>
        <pc:spChg chg="add del mod">
          <ac:chgData name="it18034400@my.sliit.lk" userId="b5224bbf-3f07-41e9-870f-8428b763ea44" providerId="ADAL" clId="{CEFA3FBA-F3A0-441F-A69F-0C00065DDABF}" dt="2021-03-08T16:48:56.893" v="421" actId="478"/>
          <ac:spMkLst>
            <pc:docMk/>
            <pc:sldMk cId="0" sldId="274"/>
            <ac:spMk id="11" creationId="{4217F76E-BC2E-422D-86C8-279D5E45C91A}"/>
          </ac:spMkLst>
        </pc:spChg>
        <pc:spChg chg="add del mod">
          <ac:chgData name="it18034400@my.sliit.lk" userId="b5224bbf-3f07-41e9-870f-8428b763ea44" providerId="ADAL" clId="{CEFA3FBA-F3A0-441F-A69F-0C00065DDABF}" dt="2021-03-08T16:49:01.776" v="423" actId="478"/>
          <ac:spMkLst>
            <pc:docMk/>
            <pc:sldMk cId="0" sldId="274"/>
            <ac:spMk id="13" creationId="{96540470-45D6-45BD-8C3D-2F4142535CFB}"/>
          </ac:spMkLst>
        </pc:spChg>
        <pc:spChg chg="mod">
          <ac:chgData name="it18034400@my.sliit.lk" userId="b5224bbf-3f07-41e9-870f-8428b763ea44" providerId="ADAL" clId="{CEFA3FBA-F3A0-441F-A69F-0C00065DDABF}" dt="2021-03-08T17:09:40.061" v="526"/>
          <ac:spMkLst>
            <pc:docMk/>
            <pc:sldMk cId="0" sldId="274"/>
            <ac:spMk id="163" creationId="{3072498B-0B84-4E5B-B71E-9B2C41DD17EC}"/>
          </ac:spMkLst>
        </pc:spChg>
        <pc:spChg chg="mod">
          <ac:chgData name="it18034400@my.sliit.lk" userId="b5224bbf-3f07-41e9-870f-8428b763ea44" providerId="ADAL" clId="{CEFA3FBA-F3A0-441F-A69F-0C00065DDABF}" dt="2021-03-08T17:13:22.131" v="553"/>
          <ac:spMkLst>
            <pc:docMk/>
            <pc:sldMk cId="0" sldId="274"/>
            <ac:spMk id="165" creationId="{809174B5-E195-49F9-89ED-FA97BC919E01}"/>
          </ac:spMkLst>
        </pc:spChg>
        <pc:spChg chg="mod">
          <ac:chgData name="it18034400@my.sliit.lk" userId="b5224bbf-3f07-41e9-870f-8428b763ea44" providerId="ADAL" clId="{CEFA3FBA-F3A0-441F-A69F-0C00065DDABF}" dt="2021-03-08T17:13:22.131" v="553"/>
          <ac:spMkLst>
            <pc:docMk/>
            <pc:sldMk cId="0" sldId="274"/>
            <ac:spMk id="166" creationId="{BE0BF52A-F036-4C8D-9AF0-D0F07A6A62D6}"/>
          </ac:spMkLst>
        </pc:spChg>
        <pc:spChg chg="del">
          <ac:chgData name="it18034400@my.sliit.lk" userId="b5224bbf-3f07-41e9-870f-8428b763ea44" providerId="ADAL" clId="{CEFA3FBA-F3A0-441F-A69F-0C00065DDABF}" dt="2021-03-08T16:48:46.395" v="416" actId="478"/>
          <ac:spMkLst>
            <pc:docMk/>
            <pc:sldMk cId="0" sldId="274"/>
            <ac:spMk id="3009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53.259" v="419" actId="478"/>
          <ac:spMkLst>
            <pc:docMk/>
            <pc:sldMk cId="0" sldId="274"/>
            <ac:spMk id="3010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9:02.764" v="424" actId="478"/>
          <ac:spMkLst>
            <pc:docMk/>
            <pc:sldMk cId="0" sldId="274"/>
            <ac:spMk id="3011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8:13:44.273" v="9721"/>
          <ac:spMkLst>
            <pc:docMk/>
            <pc:sldMk cId="0" sldId="274"/>
            <ac:spMk id="3012" creationId="{00000000-0000-0000-0000-000000000000}"/>
          </ac:spMkLst>
        </pc:spChg>
        <pc:spChg chg="add del">
          <ac:chgData name="it18034400@my.sliit.lk" userId="b5224bbf-3f07-41e9-870f-8428b763ea44" providerId="ADAL" clId="{CEFA3FBA-F3A0-441F-A69F-0C00065DDABF}" dt="2021-03-08T17:11:41.503" v="532" actId="478"/>
          <ac:spMkLst>
            <pc:docMk/>
            <pc:sldMk cId="0" sldId="274"/>
            <ac:spMk id="3018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47.978" v="548" actId="478"/>
          <ac:spMkLst>
            <pc:docMk/>
            <pc:sldMk cId="0" sldId="274"/>
            <ac:spMk id="3032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54.717" v="549" actId="478"/>
          <ac:spMkLst>
            <pc:docMk/>
            <pc:sldMk cId="0" sldId="274"/>
            <ac:spMk id="3048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58.570" v="550" actId="478"/>
          <ac:spMkLst>
            <pc:docMk/>
            <pc:sldMk cId="0" sldId="274"/>
            <ac:spMk id="3054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8T17:12:40.854" v="547" actId="478"/>
          <ac:spMkLst>
            <pc:docMk/>
            <pc:sldMk cId="0" sldId="274"/>
            <ac:spMk id="3056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8T17:12:36.767" v="545" actId="478"/>
          <ac:spMkLst>
            <pc:docMk/>
            <pc:sldMk cId="0" sldId="274"/>
            <ac:spMk id="3057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05.706" v="537" actId="478"/>
          <ac:spMkLst>
            <pc:docMk/>
            <pc:sldMk cId="0" sldId="274"/>
            <ac:spMk id="3080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09.627" v="538" actId="478"/>
          <ac:spMkLst>
            <pc:docMk/>
            <pc:sldMk cId="0" sldId="274"/>
            <ac:spMk id="3084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18.564" v="540" actId="478"/>
          <ac:spMkLst>
            <pc:docMk/>
            <pc:sldMk cId="0" sldId="274"/>
            <ac:spMk id="3089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8T17:12:01.338" v="536" actId="478"/>
          <ac:spMkLst>
            <pc:docMk/>
            <pc:sldMk cId="0" sldId="274"/>
            <ac:spMk id="3090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22.606" v="541" actId="478"/>
          <ac:spMkLst>
            <pc:docMk/>
            <pc:sldMk cId="0" sldId="274"/>
            <ac:spMk id="3091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14.784" v="539" actId="478"/>
          <ac:spMkLst>
            <pc:docMk/>
            <pc:sldMk cId="0" sldId="274"/>
            <ac:spMk id="3095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28.526" v="542" actId="478"/>
          <ac:spMkLst>
            <pc:docMk/>
            <pc:sldMk cId="0" sldId="274"/>
            <ac:spMk id="3111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1:48.430" v="533" actId="478"/>
          <ac:spMkLst>
            <pc:docMk/>
            <pc:sldMk cId="0" sldId="274"/>
            <ac:spMk id="3117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1:54.807" v="534" actId="478"/>
          <ac:spMkLst>
            <pc:docMk/>
            <pc:sldMk cId="0" sldId="274"/>
            <ac:spMk id="3147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48.945" v="417" actId="478"/>
          <ac:spMkLst>
            <pc:docMk/>
            <pc:sldMk cId="0" sldId="274"/>
            <ac:spMk id="3150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11.006" v="410" actId="478"/>
          <ac:spMkLst>
            <pc:docMk/>
            <pc:sldMk cId="0" sldId="274"/>
            <ac:spMk id="3151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55.819" v="420" actId="478"/>
          <ac:spMkLst>
            <pc:docMk/>
            <pc:sldMk cId="0" sldId="274"/>
            <ac:spMk id="3152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16.237" v="412" actId="478"/>
          <ac:spMkLst>
            <pc:docMk/>
            <pc:sldMk cId="0" sldId="274"/>
            <ac:spMk id="3153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58.594" v="422" actId="478"/>
          <ac:spMkLst>
            <pc:docMk/>
            <pc:sldMk cId="0" sldId="274"/>
            <ac:spMk id="3154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21.777" v="414" actId="478"/>
          <ac:spMkLst>
            <pc:docMk/>
            <pc:sldMk cId="0" sldId="274"/>
            <ac:spMk id="3155" creationId="{00000000-0000-0000-0000-000000000000}"/>
          </ac:spMkLst>
        </pc:spChg>
        <pc:grpChg chg="mod">
          <ac:chgData name="it18034400@my.sliit.lk" userId="b5224bbf-3f07-41e9-870f-8428b763ea44" providerId="ADAL" clId="{CEFA3FBA-F3A0-441F-A69F-0C00065DDABF}" dt="2021-03-10T04:18:39.694" v="8600" actId="1076"/>
          <ac:grpSpMkLst>
            <pc:docMk/>
            <pc:sldMk cId="0" sldId="274"/>
            <ac:grpSpMk id="3" creationId="{9668BBEB-E4F9-4D74-A6D6-E52178B693D6}"/>
          </ac:grpSpMkLst>
        </pc:grpChg>
        <pc:grpChg chg="add mod">
          <ac:chgData name="it18034400@my.sliit.lk" userId="b5224bbf-3f07-41e9-870f-8428b763ea44" providerId="ADAL" clId="{CEFA3FBA-F3A0-441F-A69F-0C00065DDABF}" dt="2021-03-08T17:09:43.434" v="527" actId="1076"/>
          <ac:grpSpMkLst>
            <pc:docMk/>
            <pc:sldMk cId="0" sldId="274"/>
            <ac:grpSpMk id="161" creationId="{24BDD63F-0B6C-4111-B19F-766365FB2DC8}"/>
          </ac:grpSpMkLst>
        </pc:grpChg>
        <pc:grpChg chg="add mod">
          <ac:chgData name="it18034400@my.sliit.lk" userId="b5224bbf-3f07-41e9-870f-8428b763ea44" providerId="ADAL" clId="{CEFA3FBA-F3A0-441F-A69F-0C00065DDABF}" dt="2021-03-08T17:14:18.807" v="558" actId="1076"/>
          <ac:grpSpMkLst>
            <pc:docMk/>
            <pc:sldMk cId="0" sldId="274"/>
            <ac:grpSpMk id="164" creationId="{304760EB-3AF4-42CF-8089-FFEEB60BFBDB}"/>
          </ac:grpSpMkLst>
        </pc:grpChg>
        <pc:grpChg chg="add del mod">
          <ac:chgData name="it18034400@my.sliit.lk" userId="b5224bbf-3f07-41e9-870f-8428b763ea44" providerId="ADAL" clId="{CEFA3FBA-F3A0-441F-A69F-0C00065DDABF}" dt="2021-03-08T17:13:02.116" v="552" actId="478"/>
          <ac:grpSpMkLst>
            <pc:docMk/>
            <pc:sldMk cId="0" sldId="274"/>
            <ac:grpSpMk id="3013" creationId="{00000000-0000-0000-0000-000000000000}"/>
          </ac:grpSpMkLst>
        </pc:grpChg>
        <pc:graphicFrameChg chg="add del mod">
          <ac:chgData name="it18034400@my.sliit.lk" userId="b5224bbf-3f07-41e9-870f-8428b763ea44" providerId="ADAL" clId="{CEFA3FBA-F3A0-441F-A69F-0C00065DDABF}" dt="2021-03-10T04:18:25.356" v="8595" actId="18245"/>
          <ac:graphicFrameMkLst>
            <pc:docMk/>
            <pc:sldMk cId="0" sldId="274"/>
            <ac:graphicFrameMk id="2" creationId="{D05D2CF5-D939-4E7E-97CB-BF950072CB8B}"/>
          </ac:graphicFrameMkLst>
        </pc:graphicFrameChg>
        <pc:picChg chg="del mod">
          <ac:chgData name="it18034400@my.sliit.lk" userId="b5224bbf-3f07-41e9-870f-8428b763ea44" providerId="ADAL" clId="{CEFA3FBA-F3A0-441F-A69F-0C00065DDABF}" dt="2021-03-10T04:18:22.623" v="8594" actId="12084"/>
          <ac:picMkLst>
            <pc:docMk/>
            <pc:sldMk cId="0" sldId="274"/>
            <ac:picMk id="4" creationId="{8483DB1B-602A-4795-9336-BE4802AAC0BC}"/>
          </ac:picMkLst>
        </pc:picChg>
        <pc:picChg chg="mod">
          <ac:chgData name="it18034400@my.sliit.lk" userId="b5224bbf-3f07-41e9-870f-8428b763ea44" providerId="ADAL" clId="{CEFA3FBA-F3A0-441F-A69F-0C00065DDABF}" dt="2021-03-08T17:09:40.061" v="526"/>
          <ac:picMkLst>
            <pc:docMk/>
            <pc:sldMk cId="0" sldId="274"/>
            <ac:picMk id="162" creationId="{35FDA799-41C0-4903-9C9B-EA2C276712E0}"/>
          </ac:picMkLst>
        </pc:picChg>
      </pc:sldChg>
      <pc:sldChg chg="del">
        <pc:chgData name="it18034400@my.sliit.lk" userId="b5224bbf-3f07-41e9-870f-8428b763ea44" providerId="ADAL" clId="{CEFA3FBA-F3A0-441F-A69F-0C00065DDABF}" dt="2021-03-10T06:55:34.443" v="9399" actId="47"/>
        <pc:sldMkLst>
          <pc:docMk/>
          <pc:sldMk cId="0" sldId="275"/>
        </pc:sldMkLst>
      </pc:sldChg>
      <pc:sldChg chg="del">
        <pc:chgData name="it18034400@my.sliit.lk" userId="b5224bbf-3f07-41e9-870f-8428b763ea44" providerId="ADAL" clId="{CEFA3FBA-F3A0-441F-A69F-0C00065DDABF}" dt="2021-03-10T06:55:41.644" v="9400" actId="47"/>
        <pc:sldMkLst>
          <pc:docMk/>
          <pc:sldMk cId="0" sldId="276"/>
        </pc:sldMkLst>
      </pc:sldChg>
      <pc:sldChg chg="del">
        <pc:chgData name="it18034400@my.sliit.lk" userId="b5224bbf-3f07-41e9-870f-8428b763ea44" providerId="ADAL" clId="{CEFA3FBA-F3A0-441F-A69F-0C00065DDABF}" dt="2021-03-10T06:55:42.910" v="9401" actId="47"/>
        <pc:sldMkLst>
          <pc:docMk/>
          <pc:sldMk cId="0" sldId="277"/>
        </pc:sldMkLst>
      </pc:sldChg>
      <pc:sldChg chg="del">
        <pc:chgData name="it18034400@my.sliit.lk" userId="b5224bbf-3f07-41e9-870f-8428b763ea44" providerId="ADAL" clId="{CEFA3FBA-F3A0-441F-A69F-0C00065DDABF}" dt="2021-03-10T06:55:44.184" v="9402" actId="47"/>
        <pc:sldMkLst>
          <pc:docMk/>
          <pc:sldMk cId="0" sldId="278"/>
        </pc:sldMkLst>
      </pc:sldChg>
      <pc:sldChg chg="del">
        <pc:chgData name="it18034400@my.sliit.lk" userId="b5224bbf-3f07-41e9-870f-8428b763ea44" providerId="ADAL" clId="{CEFA3FBA-F3A0-441F-A69F-0C00065DDABF}" dt="2021-03-10T06:55:45.367" v="9403" actId="47"/>
        <pc:sldMkLst>
          <pc:docMk/>
          <pc:sldMk cId="0" sldId="279"/>
        </pc:sldMkLst>
      </pc:sldChg>
      <pc:sldChg chg="del">
        <pc:chgData name="it18034400@my.sliit.lk" userId="b5224bbf-3f07-41e9-870f-8428b763ea44" providerId="ADAL" clId="{CEFA3FBA-F3A0-441F-A69F-0C00065DDABF}" dt="2021-03-10T06:55:48.140" v="9404" actId="47"/>
        <pc:sldMkLst>
          <pc:docMk/>
          <pc:sldMk cId="0" sldId="280"/>
        </pc:sldMkLst>
      </pc:sldChg>
      <pc:sldChg chg="del">
        <pc:chgData name="it18034400@my.sliit.lk" userId="b5224bbf-3f07-41e9-870f-8428b763ea44" providerId="ADAL" clId="{CEFA3FBA-F3A0-441F-A69F-0C00065DDABF}" dt="2021-03-10T06:55:50.584" v="9405" actId="47"/>
        <pc:sldMkLst>
          <pc:docMk/>
          <pc:sldMk cId="0" sldId="281"/>
        </pc:sldMkLst>
      </pc:sldChg>
      <pc:sldChg chg="addSp delSp modSp mod ord">
        <pc:chgData name="it18034400@my.sliit.lk" userId="b5224bbf-3f07-41e9-870f-8428b763ea44" providerId="ADAL" clId="{CEFA3FBA-F3A0-441F-A69F-0C00065DDABF}" dt="2021-03-10T05:45:35.378" v="9040" actId="20577"/>
        <pc:sldMkLst>
          <pc:docMk/>
          <pc:sldMk cId="0" sldId="282"/>
        </pc:sldMkLst>
        <pc:spChg chg="add mod">
          <ac:chgData name="it18034400@my.sliit.lk" userId="b5224bbf-3f07-41e9-870f-8428b763ea44" providerId="ADAL" clId="{CEFA3FBA-F3A0-441F-A69F-0C00065DDABF}" dt="2021-03-09T14:52:46.965" v="5573" actId="478"/>
          <ac:spMkLst>
            <pc:docMk/>
            <pc:sldMk cId="0" sldId="282"/>
            <ac:spMk id="3" creationId="{2F03CAD3-DB8E-4241-B248-A378AA92B4BC}"/>
          </ac:spMkLst>
        </pc:spChg>
        <pc:spChg chg="add del mod">
          <ac:chgData name="it18034400@my.sliit.lk" userId="b5224bbf-3f07-41e9-870f-8428b763ea44" providerId="ADAL" clId="{CEFA3FBA-F3A0-441F-A69F-0C00065DDABF}" dt="2021-03-09T14:52:53.948" v="5575" actId="478"/>
          <ac:spMkLst>
            <pc:docMk/>
            <pc:sldMk cId="0" sldId="282"/>
            <ac:spMk id="5" creationId="{BD4685D0-2362-4677-8676-419AF614EDF1}"/>
          </ac:spMkLst>
        </pc:spChg>
        <pc:spChg chg="add mod">
          <ac:chgData name="it18034400@my.sliit.lk" userId="b5224bbf-3f07-41e9-870f-8428b763ea44" providerId="ADAL" clId="{CEFA3FBA-F3A0-441F-A69F-0C00065DDABF}" dt="2021-03-09T14:52:57.865" v="5576" actId="478"/>
          <ac:spMkLst>
            <pc:docMk/>
            <pc:sldMk cId="0" sldId="282"/>
            <ac:spMk id="7" creationId="{D79EBDBC-316A-4EAC-A953-4BC76296CCC5}"/>
          </ac:spMkLst>
        </pc:spChg>
        <pc:spChg chg="add del mod">
          <ac:chgData name="it18034400@my.sliit.lk" userId="b5224bbf-3f07-41e9-870f-8428b763ea44" providerId="ADAL" clId="{CEFA3FBA-F3A0-441F-A69F-0C00065DDABF}" dt="2021-03-09T14:59:03.170" v="5580" actId="478"/>
          <ac:spMkLst>
            <pc:docMk/>
            <pc:sldMk cId="0" sldId="282"/>
            <ac:spMk id="9" creationId="{D74961C3-A1B1-4AE6-B049-E34788618B69}"/>
          </ac:spMkLst>
        </pc:spChg>
        <pc:spChg chg="add del mod">
          <ac:chgData name="it18034400@my.sliit.lk" userId="b5224bbf-3f07-41e9-870f-8428b763ea44" providerId="ADAL" clId="{CEFA3FBA-F3A0-441F-A69F-0C00065DDABF}" dt="2021-03-09T14:59:16.215" v="5583" actId="478"/>
          <ac:spMkLst>
            <pc:docMk/>
            <pc:sldMk cId="0" sldId="282"/>
            <ac:spMk id="11" creationId="{FF0ECC9C-0134-45E8-817A-148EDD879871}"/>
          </ac:spMkLst>
        </pc:spChg>
        <pc:spChg chg="mod">
          <ac:chgData name="it18034400@my.sliit.lk" userId="b5224bbf-3f07-41e9-870f-8428b763ea44" providerId="ADAL" clId="{CEFA3FBA-F3A0-441F-A69F-0C00065DDABF}" dt="2021-03-09T13:51:45.510" v="5543" actId="1076"/>
          <ac:spMkLst>
            <pc:docMk/>
            <pc:sldMk cId="0" sldId="282"/>
            <ac:spMk id="3498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2:41.497" v="5571" actId="478"/>
          <ac:spMkLst>
            <pc:docMk/>
            <pc:sldMk cId="0" sldId="282"/>
            <ac:spMk id="3499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2:42.788" v="5572" actId="478"/>
          <ac:spMkLst>
            <pc:docMk/>
            <pc:sldMk cId="0" sldId="282"/>
            <ac:spMk id="3500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9T14:58:47.449" v="5577" actId="14100"/>
          <ac:spMkLst>
            <pc:docMk/>
            <pc:sldMk cId="0" sldId="282"/>
            <ac:spMk id="3501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9T14:59:21.795" v="5584" actId="1076"/>
          <ac:spMkLst>
            <pc:docMk/>
            <pc:sldMk cId="0" sldId="282"/>
            <ac:spMk id="3502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2:46.965" v="5573" actId="478"/>
          <ac:spMkLst>
            <pc:docMk/>
            <pc:sldMk cId="0" sldId="282"/>
            <ac:spMk id="3503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5:45:35.378" v="9040" actId="20577"/>
          <ac:spMkLst>
            <pc:docMk/>
            <pc:sldMk cId="0" sldId="282"/>
            <ac:spMk id="3504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2:57.865" v="5576" actId="478"/>
          <ac:spMkLst>
            <pc:docMk/>
            <pc:sldMk cId="0" sldId="282"/>
            <ac:spMk id="3505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9T14:59:12.612" v="5582" actId="478"/>
          <ac:spMkLst>
            <pc:docMk/>
            <pc:sldMk cId="0" sldId="282"/>
            <ac:spMk id="3506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9:00.304" v="5579" actId="478"/>
          <ac:spMkLst>
            <pc:docMk/>
            <pc:sldMk cId="0" sldId="282"/>
            <ac:spMk id="3507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2:50.719" v="5574" actId="478"/>
          <ac:spMkLst>
            <pc:docMk/>
            <pc:sldMk cId="0" sldId="282"/>
            <ac:spMk id="3508" creationId="{00000000-0000-0000-0000-000000000000}"/>
          </ac:spMkLst>
        </pc:spChg>
      </pc:sldChg>
      <pc:sldChg chg="addSp delSp modSp mod">
        <pc:chgData name="it18034400@my.sliit.lk" userId="b5224bbf-3f07-41e9-870f-8428b763ea44" providerId="ADAL" clId="{CEFA3FBA-F3A0-441F-A69F-0C00065DDABF}" dt="2021-03-10T06:57:24.700" v="9444"/>
        <pc:sldMkLst>
          <pc:docMk/>
          <pc:sldMk cId="0" sldId="283"/>
        </pc:sldMkLst>
        <pc:spChg chg="add mod">
          <ac:chgData name="it18034400@my.sliit.lk" userId="b5224bbf-3f07-41e9-870f-8428b763ea44" providerId="ADAL" clId="{CEFA3FBA-F3A0-441F-A69F-0C00065DDABF}" dt="2021-03-10T02:39:53.126" v="8418" actId="478"/>
          <ac:spMkLst>
            <pc:docMk/>
            <pc:sldMk cId="0" sldId="283"/>
            <ac:spMk id="3" creationId="{8AC8F966-4DD3-4B0D-94F4-8AADD9FFAA8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1" creationId="{1D3AEAC5-7257-42F2-A0C8-F2ED192B3A2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2" creationId="{1C7F2F71-FCFA-4C42-95FE-50B84A585BB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3" creationId="{AE7B7FB9-BC38-4C8D-8382-ED0F9A1A0B8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4" creationId="{0795AC0C-271C-47EA-94F8-B8AD382F5D0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5" creationId="{05DD7BB2-3AD1-4102-8546-2875F323604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6" creationId="{5082D71D-606E-4F4B-8D0F-502EA4DB362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7" creationId="{EBE2E468-7FA4-4B37-A4B6-5775C53245E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8" creationId="{C6C50C30-5F76-4D6C-AAA0-3E3CBAFBB31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9" creationId="{5C7AE7A3-B920-4A9D-B0BA-4D821930B09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0" creationId="{92104930-7104-4238-BD3B-7D92E18EC39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1" creationId="{1718DE3E-7DDD-4257-B3D9-5C52FD22C18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2" creationId="{08E60C46-6DC4-4757-B1C3-7960951E6EF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3" creationId="{8AE690D8-D846-4BF9-9689-14FEEC943E9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4" creationId="{9C13D04C-7B52-4337-AB43-1192F238000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5" creationId="{0661797E-F378-4AD8-ADA2-4064EC09AD6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6" creationId="{3900DAAF-0279-4B18-9C49-79BE30B5DF1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7" creationId="{9F39CD7D-2E0A-42FC-946F-BCA79846482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8" creationId="{61208D8F-2116-437F-BF23-68842887F0C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9" creationId="{0F919FCD-F53D-4C4C-AC19-715B0B7ECB3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0" creationId="{EDB3D7F7-33BA-41F4-A098-F9F73A80259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1" creationId="{5066D3F3-90C4-4600-AE17-0332DF6695A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2" creationId="{9A48103A-F56E-4FD7-9767-D84BD472DBE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3" creationId="{309E6540-F315-4A13-8AFB-269FD64DD48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4" creationId="{6A4919CF-D8CE-44F0-B0F0-90246142756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5" creationId="{AE6E40B5-E4E2-4FF6-9340-BE11E6623B5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6" creationId="{6BD61F23-DF20-4C06-AFEB-70FFAC6D423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7" creationId="{BE9B3A9E-2684-4C40-8685-2E1B6C46273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8" creationId="{D10E5B32-0052-4CF1-A712-93377CB989E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9" creationId="{C3229E01-95FF-466F-9EC4-68AD32335F6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0" creationId="{27B3E5F5-364B-4A66-AEF9-557207FC057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1" creationId="{7DA47611-DA56-4D75-82D6-2CA7F76B962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2" creationId="{6C1413AD-2386-4371-A5EA-193E922B428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3" creationId="{68DE0940-2C10-4CE0-95CE-984005AC70D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4" creationId="{027BE251-F0E1-46DB-8A22-CD4916DFC19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5" creationId="{FF2541A4-915B-48EC-AF32-36327D13818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6" creationId="{4C5EF59E-4AD6-4DE4-BF40-41718B22FD7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7" creationId="{958D7ACD-59E9-4D3C-9191-F996F007B76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8" creationId="{F38B82CC-DCD4-4092-A694-EE9E3AFF549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9" creationId="{9447E2B1-C519-419D-AB36-6091071CF0D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0" creationId="{17D0EDD2-A6C8-4656-AEA9-791269D6ACD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1" creationId="{73671A53-1004-485D-97C1-D1370401F0B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2" creationId="{C4F73CFE-CEA8-4F74-819A-DF551A28602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3" creationId="{E9BDC4E1-DA9D-4723-A293-049E8417E97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4" creationId="{BE68DC26-218C-433A-BE69-FED5E3BCEF0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5" creationId="{EA4924E0-521B-4C15-A18D-EAB507AB972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6" creationId="{268D0AEA-F27F-47A3-800A-AA743691E75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7" creationId="{50861896-09CF-40C4-81B0-561DFE87012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8" creationId="{7A0AC87F-C147-4344-A85E-D4307986F98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9" creationId="{B7EDBD6F-9504-4C0D-9501-1FB5F24A630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0" creationId="{C1C4FF13-46D2-4FEB-972C-0410188DAEC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1" creationId="{033BCED5-3B9E-4302-8D5C-D8DD6F19362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2" creationId="{6B90D577-0DBA-4449-8BAF-63C1C8104EC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3" creationId="{2EA94EAF-59B1-48CE-9D54-929EFA0F5AB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4" creationId="{D8A03DD9-2387-4435-BB0B-A60EE65DF94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5" creationId="{538E9240-A10C-4D3E-B27E-7AFA607D4BE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6" creationId="{BB383F86-1490-4559-899D-7A6BCB27AEE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7" creationId="{8E696F48-0B6D-4E19-842A-DF068CF6B6B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8" creationId="{B22CF40A-963B-4450-8967-F4A6373B1D8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9" creationId="{30487ED1-CA0F-4A14-B99E-531DADBA5D3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0" creationId="{AD6FB59D-33C2-4326-891C-018310ABB3C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1" creationId="{9CED97ED-4523-461A-A001-8ACBB7B6580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2" creationId="{76561F26-B251-4AF3-A41B-DFBFC84453C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3" creationId="{69D4430F-A554-4AB8-899A-C6032BF4DFC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4" creationId="{855A60AB-382F-4302-BAAE-67AB32FC50C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5" creationId="{E521DD2B-50FA-453F-B66C-358895AC818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6" creationId="{046550C2-F3CD-4B34-955C-2EB666983CD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7" creationId="{E0A00ADF-7D31-4CD8-83BD-0FEADBA9F48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8" creationId="{C6B42D61-DBF9-4F72-8422-2C85A1BDC73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9" creationId="{6DE19CA9-4D4E-4DA9-B729-80E88828DA7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0" creationId="{06B48665-6819-44C7-A3B7-129079E464F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1" creationId="{5963DB72-BF6C-4966-9AA1-27555C762BF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2" creationId="{B6F5700A-4E29-4428-BA95-641456F1D28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3" creationId="{C9E29B4A-96C4-4D9F-A309-45D735FD16D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4" creationId="{6522CC88-7B9D-4BF8-9962-9B46A396C4F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5" creationId="{3761B99E-0186-498F-8936-5A9B3D6AE7C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6" creationId="{567C8FE7-4BC3-4529-8DBE-450923DAAAA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7" creationId="{69EADB5E-AC5F-405B-AD2C-0C0E3A524C7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8" creationId="{E78A3DB1-070A-4E07-A6B5-7AF4D131586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9" creationId="{97537C0E-3E49-4C7F-A227-39468692FCA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0" creationId="{5E2B55E2-D75B-43DB-A273-D53BA30DCA9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1" creationId="{3383923F-3A73-4B7D-8ABB-7488F3E88B5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2" creationId="{74CDF29C-2877-45E0-A671-B5C0CA27FE7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3" creationId="{9C477815-FFBA-40D8-AD3B-5BD1D912F68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4" creationId="{C9A483AF-BF67-4367-8EFA-602536A5130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5" creationId="{56A03F06-0C6A-42AC-8F69-4D9B97965C1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6" creationId="{FFA92E1F-053B-4711-A1DF-332C8C55EDA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7" creationId="{C9F0BCC2-977F-4244-B10C-E613B834E52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8" creationId="{ABCD02BD-6FE7-4DB3-AFE5-2FEE2D24235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9" creationId="{4A814F64-237B-44B4-886B-55DB2AB2510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0" creationId="{A27F8852-AF79-4917-B22F-26FF1FE81AF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1" creationId="{75EAFE84-6068-4013-8E02-AA9F434DABF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2" creationId="{571E54A1-F7E4-4A15-BF5A-2D97749E341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3" creationId="{3AAB6AEA-FF3B-4A51-908D-41C6011EFCD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4" creationId="{AC029555-D23D-488F-AD0E-FC0C029F46B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5" creationId="{ED401377-4EC5-44D9-AA47-01B7683829F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6" creationId="{CC9BA719-EB0E-4A0C-BB7B-03BDAA32A85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7" creationId="{CC16488C-AF0F-4CD4-91D9-13A33D51716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8" creationId="{5C0C9EAA-7746-4E0E-A964-2DC0844DF5D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9" creationId="{60794B59-A5F6-475E-9D50-C4722912D41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0" creationId="{523C52FC-AE72-4354-A536-C058873B794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1" creationId="{6FF147E5-5EBD-41BE-86F2-08FF0673EB7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2" creationId="{46883127-FA84-452A-AA4C-16EBE8C7F3A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3" creationId="{783FD70C-81A6-4C55-A346-A1DE7E5BD23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4" creationId="{B214175E-702A-446C-987C-EFA422D2636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5" creationId="{88B78545-3401-4C69-B0EA-122D61E6FAA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6" creationId="{75A62B52-63BE-46D8-9D1D-DEA7BB5E6B0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7" creationId="{7E21D454-64F7-44BE-86D2-1BF3F3F7F64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8" creationId="{4F7F7655-06AF-4665-A7D1-B21B0C39E2B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9" creationId="{9AB38CAF-ADC3-4BC5-A52B-875607FDF50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0" creationId="{5A42968C-B894-4DDF-9CF6-22A580E7E3A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1" creationId="{A95D1349-C6B2-4F78-838E-E3F33C4EA3F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2" creationId="{BEF393E6-7859-4966-ADC2-A108D2D1690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3" creationId="{A46EE7D1-5C05-4EFB-84EF-A41AA5FCACD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4" creationId="{388EAED1-49BB-4F47-AEF9-08068DF1AA3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5" creationId="{C27FB8AF-7889-4D6E-A46E-340B867CF67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6" creationId="{79A220B8-F7D9-4924-BE10-A765B3661B6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7" creationId="{A4079CED-7ACB-43B8-B9F7-FA6952F9C44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8" creationId="{AD9219AB-B133-4B4D-ABCD-861A671B9FF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9" creationId="{E126CC7C-302C-42C4-AA4A-7B40BADC818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0" creationId="{ADEA53C7-55B3-4B22-B5CD-C9D901F3B24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1" creationId="{8403CE39-97F1-48B4-9F2D-4712AA72C0C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2" creationId="{B614AFC8-D0FD-4042-B6CF-CE1DFB38330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3" creationId="{0CF91836-4F32-48D9-A227-A4B0C505AE8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4" creationId="{351C76CD-707A-4FAE-982F-0B862EC4ACD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5" creationId="{53E9D375-0271-408D-AB49-FC0BC246A33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6" creationId="{8FC93E55-E0FF-491B-B65A-878CA206D47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7" creationId="{46391938-5FD1-4BCB-89FF-771923B5FE0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8" creationId="{7525F125-8747-4185-BD3C-700ED5E939A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9" creationId="{C3C38BEF-0D57-45CD-B60D-C506C991AD0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0" creationId="{5476AF1A-85CB-4A49-8960-D2BC3D052F9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1" creationId="{5FF35941-B727-461F-9CF8-CB82D453150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2" creationId="{28072685-B030-49AB-9F6B-85C850E98CE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3" creationId="{B5053A61-2115-4210-A2DE-FB89DD88A6B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4" creationId="{0CA55ED8-3F65-4786-B58C-1F080762DF4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5" creationId="{A5335F5E-F78A-4985-9DE1-5560B5D3DD4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6" creationId="{34C132EC-FEFE-4F31-B2E2-C34D3A9C4BD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7" creationId="{2624E534-2CF8-483C-B933-57E36A3D7A0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8" creationId="{E7B8120D-CAE6-49CF-98CB-36D536A964B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9" creationId="{B3EE6617-223B-4BD7-B561-5705F1FB319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0" creationId="{2F6FFDCE-B851-4C69-8BF7-06A5B0E703E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1" creationId="{5A704B71-62D8-41D9-B5C2-55ABD2853A7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2" creationId="{C940564B-B457-4D98-8F2D-D03D8481453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3" creationId="{193D3CFE-DEE8-4341-B109-1EEBFFB2771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4" creationId="{87DAAFC1-7468-4039-8BC1-F082A65C092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5" creationId="{65B9AB80-2B24-4CE6-9125-A9C6403F20B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6" creationId="{C66D000D-002B-44C9-9B0E-55104DC98D2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7" creationId="{6E2B6BA8-B73A-47AC-8044-4EFBF8625B1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8" creationId="{3DAA8E1C-375D-4741-BA11-6EA1CC079DB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9" creationId="{CCD2E080-3B23-4679-A21D-10ACBED8033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0" creationId="{A1C0B127-68BF-42A0-8DC3-1583AD3D4FF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1" creationId="{8E7A7F9C-7A93-4A7F-905B-BB3B3660F1A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2" creationId="{AAF0B7C8-7BE5-4E78-9601-89F8B77A196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3" creationId="{39506746-1C24-4717-93B0-364E8FA1127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4" creationId="{03967F7C-27D2-4178-A940-1EBE0D71DEF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5" creationId="{E4C83A1D-2C92-4E3C-9C64-407233C63EE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6" creationId="{F2AFA712-2F12-435C-8B7B-465D5CC3151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7" creationId="{9F171758-2CEF-4A6E-97DB-2CBC56B578B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8" creationId="{CC08BD6D-9974-4A14-8D30-C3A5F84C79B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9" creationId="{98588AA1-5BBF-453C-98A7-ED7B4BE96AF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0" creationId="{E36C46CC-F4C0-429A-BFB2-837687551B5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1" creationId="{C4189C11-102A-4291-BE7A-3C2EEF04D99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2" creationId="{F31957A1-2714-499C-B2BD-38D4408D10B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3" creationId="{7DACCA56-6927-47F4-8900-9D7528794A3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4" creationId="{AA5D4713-58B7-4370-AFA1-22934393269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5" creationId="{995C2EB5-226B-495E-AB06-EEC87B40BBC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6" creationId="{5BA0B20C-2ECB-4EA6-821A-6ECA71DC650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7" creationId="{1C33401D-21D5-48C0-8426-4339E7B5BBD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8" creationId="{89A6A409-9525-4683-BBEE-80BAA89AF3F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9" creationId="{D5170142-9EA5-47C3-BB98-488AB798616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0" creationId="{B50EC360-0475-42E6-8316-90B964ECCE7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1" creationId="{D916C556-8AB0-41E1-BF88-19EA9C817F8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2" creationId="{104401BD-F316-4345-81F8-2B186C3F3C5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3" creationId="{BFE9416A-94B3-44BE-90F8-3EA89B7433D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4" creationId="{776EA9CF-AFC0-4FAD-BA37-A4FAA8EA68F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5" creationId="{811C21CC-6EB3-46F9-8739-CAC949A9010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6" creationId="{9B55FFAF-8A4A-487A-9EF2-5B258C8D986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7" creationId="{CE289DF9-BE6F-474C-A1CA-EE2952DB17F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8" creationId="{911929F0-5849-40B8-B5AF-E922A5BE574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9" creationId="{1BCBE2A6-5CB8-4C02-A9F8-D5C2D307D8E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0" creationId="{C28D1057-D556-4B47-9B19-F40FAF56633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1" creationId="{3AFDA750-A522-473D-BB57-41130822BD9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2" creationId="{02C544EB-8E97-4CAB-B029-4C016DAF346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3" creationId="{8FE540D5-1FAD-4DDD-A775-F9DA51A9699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4" creationId="{DB4FFABC-98CA-4839-9416-D118F900B0B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5" creationId="{20E3F10E-FBCA-4213-8863-BC259892000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6" creationId="{4046087C-E575-41A8-A34D-7F285FE6F6C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7" creationId="{D08E125D-6DCE-4E93-8E59-3800264B10E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8" creationId="{8D188B53-5040-4804-B469-54799B46DCD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9" creationId="{5CCAE01A-6561-4B90-8F55-D8F949D80E1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80" creationId="{82D52B38-545A-4CDC-B001-19622A44E52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81" creationId="{B3A106F0-7C5F-4057-B3C8-B2CDBAF70E5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82" creationId="{E87F4B17-9189-4219-B9A6-6FC6F9AFB43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83" creationId="{C2EA2163-D421-4341-8284-7676BCB75565}"/>
          </ac:spMkLst>
        </pc:spChg>
        <pc:spChg chg="mod">
          <ac:chgData name="it18034400@my.sliit.lk" userId="b5224bbf-3f07-41e9-870f-8428b763ea44" providerId="ADAL" clId="{CEFA3FBA-F3A0-441F-A69F-0C00065DDABF}" dt="2021-03-10T06:57:24.700" v="9444"/>
          <ac:spMkLst>
            <pc:docMk/>
            <pc:sldMk cId="0" sldId="283"/>
            <ac:spMk id="286" creationId="{4548500F-DCD8-41DE-895E-6A2DC69AD0B7}"/>
          </ac:spMkLst>
        </pc:spChg>
        <pc:spChg chg="del mod">
          <ac:chgData name="it18034400@my.sliit.lk" userId="b5224bbf-3f07-41e9-870f-8428b763ea44" providerId="ADAL" clId="{CEFA3FBA-F3A0-441F-A69F-0C00065DDABF}" dt="2021-03-10T02:39:53.126" v="8418" actId="478"/>
          <ac:spMkLst>
            <pc:docMk/>
            <pc:sldMk cId="0" sldId="283"/>
            <ac:spMk id="3514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10T02:18:49.193" v="8273" actId="14100"/>
          <ac:grpSpMkLst>
            <pc:docMk/>
            <pc:sldMk cId="0" sldId="283"/>
            <ac:grpSpMk id="90" creationId="{8F8EECE8-1E37-48B9-BFB9-F8303781E033}"/>
          </ac:grpSpMkLst>
        </pc:grpChg>
        <pc:grpChg chg="add mod">
          <ac:chgData name="it18034400@my.sliit.lk" userId="b5224bbf-3f07-41e9-870f-8428b763ea44" providerId="ADAL" clId="{CEFA3FBA-F3A0-441F-A69F-0C00065DDABF}" dt="2021-03-10T06:57:24.700" v="9444"/>
          <ac:grpSpMkLst>
            <pc:docMk/>
            <pc:sldMk cId="0" sldId="283"/>
            <ac:grpSpMk id="284" creationId="{63578CE9-ED40-4554-AF98-D00689F71566}"/>
          </ac:grpSpMkLst>
        </pc:grpChg>
        <pc:picChg chg="mod">
          <ac:chgData name="it18034400@my.sliit.lk" userId="b5224bbf-3f07-41e9-870f-8428b763ea44" providerId="ADAL" clId="{CEFA3FBA-F3A0-441F-A69F-0C00065DDABF}" dt="2021-03-10T06:57:24.700" v="9444"/>
          <ac:picMkLst>
            <pc:docMk/>
            <pc:sldMk cId="0" sldId="283"/>
            <ac:picMk id="285" creationId="{46CCA945-493A-48EB-99ED-C105018B1A1B}"/>
          </ac:picMkLst>
        </pc:picChg>
        <pc:picChg chg="del">
          <ac:chgData name="it18034400@my.sliit.lk" userId="b5224bbf-3f07-41e9-870f-8428b763ea44" providerId="ADAL" clId="{CEFA3FBA-F3A0-441F-A69F-0C00065DDABF}" dt="2021-03-10T02:13:26.508" v="8266" actId="478"/>
          <ac:picMkLst>
            <pc:docMk/>
            <pc:sldMk cId="0" sldId="283"/>
            <ac:picMk id="3513" creationId="{00000000-0000-0000-0000-000000000000}"/>
          </ac:picMkLst>
        </pc:picChg>
      </pc:sldChg>
      <pc:sldChg chg="addSp delSp modSp del mod">
        <pc:chgData name="it18034400@my.sliit.lk" userId="b5224bbf-3f07-41e9-870f-8428b763ea44" providerId="ADAL" clId="{CEFA3FBA-F3A0-441F-A69F-0C00065DDABF}" dt="2021-03-10T06:56:57.911" v="9424" actId="47"/>
        <pc:sldMkLst>
          <pc:docMk/>
          <pc:sldMk cId="0" sldId="284"/>
        </pc:sldMkLst>
        <pc:spChg chg="add del mod">
          <ac:chgData name="it18034400@my.sliit.lk" userId="b5224bbf-3f07-41e9-870f-8428b763ea44" providerId="ADAL" clId="{CEFA3FBA-F3A0-441F-A69F-0C00065DDABF}" dt="2021-03-10T06:55:56.669" v="9407" actId="478"/>
          <ac:spMkLst>
            <pc:docMk/>
            <pc:sldMk cId="0" sldId="284"/>
            <ac:spMk id="3" creationId="{A7128637-C53E-4160-9AB4-EFD225868463}"/>
          </ac:spMkLst>
        </pc:spChg>
        <pc:spChg chg="add mod">
          <ac:chgData name="it18034400@my.sliit.lk" userId="b5224bbf-3f07-41e9-870f-8428b763ea44" providerId="ADAL" clId="{CEFA3FBA-F3A0-441F-A69F-0C00065DDABF}" dt="2021-03-10T06:56:44.883" v="9419" actId="21"/>
          <ac:spMkLst>
            <pc:docMk/>
            <pc:sldMk cId="0" sldId="284"/>
            <ac:spMk id="5" creationId="{21FCE740-C5A0-49BC-A6F3-B4BCB7513088}"/>
          </ac:spMkLst>
        </pc:spChg>
        <pc:spChg chg="del">
          <ac:chgData name="it18034400@my.sliit.lk" userId="b5224bbf-3f07-41e9-870f-8428b763ea44" providerId="ADAL" clId="{CEFA3FBA-F3A0-441F-A69F-0C00065DDABF}" dt="2021-03-10T06:56:44.883" v="9419" actId="21"/>
          <ac:spMkLst>
            <pc:docMk/>
            <pc:sldMk cId="0" sldId="284"/>
            <ac:spMk id="3605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10T06:55:55.336" v="9406" actId="478"/>
          <ac:spMkLst>
            <pc:docMk/>
            <pc:sldMk cId="0" sldId="284"/>
            <ac:spMk id="3606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10T06:55:58.869" v="9408" actId="478"/>
          <ac:spMkLst>
            <pc:docMk/>
            <pc:sldMk cId="0" sldId="284"/>
            <ac:spMk id="3607" creationId="{00000000-0000-0000-0000-000000000000}"/>
          </ac:spMkLst>
        </pc:spChg>
      </pc:sldChg>
      <pc:sldChg chg="addSp delSp modSp mod">
        <pc:chgData name="it18034400@my.sliit.lk" userId="b5224bbf-3f07-41e9-870f-8428b763ea44" providerId="ADAL" clId="{CEFA3FBA-F3A0-441F-A69F-0C00065DDABF}" dt="2021-03-10T06:56:56.271" v="9423" actId="1076"/>
        <pc:sldMkLst>
          <pc:docMk/>
          <pc:sldMk cId="0" sldId="285"/>
        </pc:sldMkLst>
        <pc:spChg chg="add del mod">
          <ac:chgData name="it18034400@my.sliit.lk" userId="b5224bbf-3f07-41e9-870f-8428b763ea44" providerId="ADAL" clId="{CEFA3FBA-F3A0-441F-A69F-0C00065DDABF}" dt="2021-03-10T06:56:36.343" v="9418" actId="478"/>
          <ac:spMkLst>
            <pc:docMk/>
            <pc:sldMk cId="0" sldId="285"/>
            <ac:spMk id="3" creationId="{522FFF3C-54DD-4C46-A3E3-171F42142071}"/>
          </ac:spMkLst>
        </pc:spChg>
        <pc:spChg chg="add mod">
          <ac:chgData name="it18034400@my.sliit.lk" userId="b5224bbf-3f07-41e9-870f-8428b763ea44" providerId="ADAL" clId="{CEFA3FBA-F3A0-441F-A69F-0C00065DDABF}" dt="2021-03-10T06:56:56.271" v="9423" actId="1076"/>
          <ac:spMkLst>
            <pc:docMk/>
            <pc:sldMk cId="0" sldId="285"/>
            <ac:spMk id="1325" creationId="{0654B385-7C21-46AA-BEB1-4FE62EF49D6C}"/>
          </ac:spMkLst>
        </pc:spChg>
        <pc:spChg chg="del">
          <ac:chgData name="it18034400@my.sliit.lk" userId="b5224bbf-3f07-41e9-870f-8428b763ea44" providerId="ADAL" clId="{CEFA3FBA-F3A0-441F-A69F-0C00065DDABF}" dt="2021-03-10T06:56:35.019" v="9417" actId="478"/>
          <ac:spMkLst>
            <pc:docMk/>
            <pc:sldMk cId="0" sldId="285"/>
            <ac:spMk id="3625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10T06:56:19.119" v="9413" actId="478"/>
          <ac:spMkLst>
            <pc:docMk/>
            <pc:sldMk cId="0" sldId="285"/>
            <ac:spMk id="4020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10T06:56:14.945" v="9412" actId="478"/>
          <ac:spMkLst>
            <pc:docMk/>
            <pc:sldMk cId="0" sldId="285"/>
            <ac:spMk id="4021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10T06:56:53.104" v="9422" actId="478"/>
          <ac:spMkLst>
            <pc:docMk/>
            <pc:sldMk cId="0" sldId="285"/>
            <ac:spMk id="4945" creationId="{00000000-0000-0000-0000-000000000000}"/>
          </ac:spMkLst>
        </pc:spChg>
        <pc:grpChg chg="del">
          <ac:chgData name="it18034400@my.sliit.lk" userId="b5224bbf-3f07-41e9-870f-8428b763ea44" providerId="ADAL" clId="{CEFA3FBA-F3A0-441F-A69F-0C00065DDABF}" dt="2021-03-10T06:56:09.701" v="9410" actId="478"/>
          <ac:grpSpMkLst>
            <pc:docMk/>
            <pc:sldMk cId="0" sldId="285"/>
            <ac:grpSpMk id="3626" creationId="{00000000-0000-0000-0000-000000000000}"/>
          </ac:grpSpMkLst>
        </pc:grpChg>
        <pc:grpChg chg="del">
          <ac:chgData name="it18034400@my.sliit.lk" userId="b5224bbf-3f07-41e9-870f-8428b763ea44" providerId="ADAL" clId="{CEFA3FBA-F3A0-441F-A69F-0C00065DDABF}" dt="2021-03-10T06:56:29.247" v="9415" actId="478"/>
          <ac:grpSpMkLst>
            <pc:docMk/>
            <pc:sldMk cId="0" sldId="285"/>
            <ac:grpSpMk id="3815" creationId="{00000000-0000-0000-0000-000000000000}"/>
          </ac:grpSpMkLst>
        </pc:grpChg>
        <pc:grpChg chg="del">
          <ac:chgData name="it18034400@my.sliit.lk" userId="b5224bbf-3f07-41e9-870f-8428b763ea44" providerId="ADAL" clId="{CEFA3FBA-F3A0-441F-A69F-0C00065DDABF}" dt="2021-03-10T06:56:26.682" v="9414" actId="478"/>
          <ac:grpSpMkLst>
            <pc:docMk/>
            <pc:sldMk cId="0" sldId="285"/>
            <ac:grpSpMk id="4019" creationId="{00000000-0000-0000-0000-000000000000}"/>
          </ac:grpSpMkLst>
        </pc:grpChg>
        <pc:grpChg chg="del">
          <ac:chgData name="it18034400@my.sliit.lk" userId="b5224bbf-3f07-41e9-870f-8428b763ea44" providerId="ADAL" clId="{CEFA3FBA-F3A0-441F-A69F-0C00065DDABF}" dt="2021-03-10T06:56:08.235" v="9409" actId="478"/>
          <ac:grpSpMkLst>
            <pc:docMk/>
            <pc:sldMk cId="0" sldId="285"/>
            <ac:grpSpMk id="4241" creationId="{00000000-0000-0000-0000-000000000000}"/>
          </ac:grpSpMkLst>
        </pc:grpChg>
        <pc:grpChg chg="del">
          <ac:chgData name="it18034400@my.sliit.lk" userId="b5224bbf-3f07-41e9-870f-8428b763ea44" providerId="ADAL" clId="{CEFA3FBA-F3A0-441F-A69F-0C00065DDABF}" dt="2021-03-10T06:56:12.493" v="9411" actId="478"/>
          <ac:grpSpMkLst>
            <pc:docMk/>
            <pc:sldMk cId="0" sldId="285"/>
            <ac:grpSpMk id="4506" creationId="{00000000-0000-0000-0000-000000000000}"/>
          </ac:grpSpMkLst>
        </pc:grpChg>
        <pc:grpChg chg="del">
          <ac:chgData name="it18034400@my.sliit.lk" userId="b5224bbf-3f07-41e9-870f-8428b763ea44" providerId="ADAL" clId="{CEFA3FBA-F3A0-441F-A69F-0C00065DDABF}" dt="2021-03-10T06:56:32.150" v="9416" actId="478"/>
          <ac:grpSpMkLst>
            <pc:docMk/>
            <pc:sldMk cId="0" sldId="285"/>
            <ac:grpSpMk id="4766" creationId="{00000000-0000-0000-0000-000000000000}"/>
          </ac:grpSpMkLst>
        </pc:grpChg>
      </pc:sldChg>
      <pc:sldChg chg="del">
        <pc:chgData name="it18034400@my.sliit.lk" userId="b5224bbf-3f07-41e9-870f-8428b763ea44" providerId="ADAL" clId="{CEFA3FBA-F3A0-441F-A69F-0C00065DDABF}" dt="2021-03-10T06:57:00.690" v="9425" actId="47"/>
        <pc:sldMkLst>
          <pc:docMk/>
          <pc:sldMk cId="0" sldId="286"/>
        </pc:sldMkLst>
      </pc:sldChg>
      <pc:sldChg chg="del">
        <pc:chgData name="it18034400@my.sliit.lk" userId="b5224bbf-3f07-41e9-870f-8428b763ea44" providerId="ADAL" clId="{CEFA3FBA-F3A0-441F-A69F-0C00065DDABF}" dt="2021-03-10T06:57:01.589" v="9426" actId="47"/>
        <pc:sldMkLst>
          <pc:docMk/>
          <pc:sldMk cId="0" sldId="287"/>
        </pc:sldMkLst>
      </pc:sldChg>
      <pc:sldChg chg="del">
        <pc:chgData name="it18034400@my.sliit.lk" userId="b5224bbf-3f07-41e9-870f-8428b763ea44" providerId="ADAL" clId="{CEFA3FBA-F3A0-441F-A69F-0C00065DDABF}" dt="2021-03-10T06:57:02.186" v="9427" actId="47"/>
        <pc:sldMkLst>
          <pc:docMk/>
          <pc:sldMk cId="0" sldId="288"/>
        </pc:sldMkLst>
      </pc:sldChg>
      <pc:sldChg chg="del">
        <pc:chgData name="it18034400@my.sliit.lk" userId="b5224bbf-3f07-41e9-870f-8428b763ea44" providerId="ADAL" clId="{CEFA3FBA-F3A0-441F-A69F-0C00065DDABF}" dt="2021-03-10T06:57:03.575" v="9428" actId="47"/>
        <pc:sldMkLst>
          <pc:docMk/>
          <pc:sldMk cId="0" sldId="289"/>
        </pc:sldMkLst>
      </pc:sldChg>
      <pc:sldChg chg="del">
        <pc:chgData name="it18034400@my.sliit.lk" userId="b5224bbf-3f07-41e9-870f-8428b763ea44" providerId="ADAL" clId="{CEFA3FBA-F3A0-441F-A69F-0C00065DDABF}" dt="2021-03-10T06:57:04.180" v="9429" actId="47"/>
        <pc:sldMkLst>
          <pc:docMk/>
          <pc:sldMk cId="0" sldId="290"/>
        </pc:sldMkLst>
      </pc:sldChg>
      <pc:sldChg chg="del">
        <pc:chgData name="it18034400@my.sliit.lk" userId="b5224bbf-3f07-41e9-870f-8428b763ea44" providerId="ADAL" clId="{CEFA3FBA-F3A0-441F-A69F-0C00065DDABF}" dt="2021-03-10T06:57:04.904" v="9430" actId="47"/>
        <pc:sldMkLst>
          <pc:docMk/>
          <pc:sldMk cId="0" sldId="291"/>
        </pc:sldMkLst>
      </pc:sldChg>
      <pc:sldChg chg="del">
        <pc:chgData name="it18034400@my.sliit.lk" userId="b5224bbf-3f07-41e9-870f-8428b763ea44" providerId="ADAL" clId="{CEFA3FBA-F3A0-441F-A69F-0C00065DDABF}" dt="2021-03-10T06:57:05.009" v="9431" actId="47"/>
        <pc:sldMkLst>
          <pc:docMk/>
          <pc:sldMk cId="0" sldId="292"/>
        </pc:sldMkLst>
      </pc:sldChg>
      <pc:sldChg chg="del">
        <pc:chgData name="it18034400@my.sliit.lk" userId="b5224bbf-3f07-41e9-870f-8428b763ea44" providerId="ADAL" clId="{CEFA3FBA-F3A0-441F-A69F-0C00065DDABF}" dt="2021-03-10T06:57:05.076" v="9432" actId="47"/>
        <pc:sldMkLst>
          <pc:docMk/>
          <pc:sldMk cId="0" sldId="293"/>
        </pc:sldMkLst>
      </pc:sldChg>
      <pc:sldChg chg="del">
        <pc:chgData name="it18034400@my.sliit.lk" userId="b5224bbf-3f07-41e9-870f-8428b763ea44" providerId="ADAL" clId="{CEFA3FBA-F3A0-441F-A69F-0C00065DDABF}" dt="2021-03-10T06:57:05.169" v="9433" actId="47"/>
        <pc:sldMkLst>
          <pc:docMk/>
          <pc:sldMk cId="0" sldId="294"/>
        </pc:sldMkLst>
      </pc:sldChg>
      <pc:sldChg chg="del">
        <pc:chgData name="it18034400@my.sliit.lk" userId="b5224bbf-3f07-41e9-870f-8428b763ea44" providerId="ADAL" clId="{CEFA3FBA-F3A0-441F-A69F-0C00065DDABF}" dt="2021-03-10T06:57:05.979" v="9434" actId="47"/>
        <pc:sldMkLst>
          <pc:docMk/>
          <pc:sldMk cId="0" sldId="295"/>
        </pc:sldMkLst>
      </pc:sldChg>
      <pc:sldChg chg="del">
        <pc:chgData name="it18034400@my.sliit.lk" userId="b5224bbf-3f07-41e9-870f-8428b763ea44" providerId="ADAL" clId="{CEFA3FBA-F3A0-441F-A69F-0C00065DDABF}" dt="2021-03-10T06:57:06.505" v="9435" actId="47"/>
        <pc:sldMkLst>
          <pc:docMk/>
          <pc:sldMk cId="0" sldId="296"/>
        </pc:sldMkLst>
      </pc:sldChg>
      <pc:sldChg chg="del">
        <pc:chgData name="it18034400@my.sliit.lk" userId="b5224bbf-3f07-41e9-870f-8428b763ea44" providerId="ADAL" clId="{CEFA3FBA-F3A0-441F-A69F-0C00065DDABF}" dt="2021-03-10T06:57:06.755" v="9436" actId="47"/>
        <pc:sldMkLst>
          <pc:docMk/>
          <pc:sldMk cId="0" sldId="297"/>
        </pc:sldMkLst>
      </pc:sldChg>
      <pc:sldChg chg="del">
        <pc:chgData name="it18034400@my.sliit.lk" userId="b5224bbf-3f07-41e9-870f-8428b763ea44" providerId="ADAL" clId="{CEFA3FBA-F3A0-441F-A69F-0C00065DDABF}" dt="2021-03-10T06:57:07.494" v="9437" actId="47"/>
        <pc:sldMkLst>
          <pc:docMk/>
          <pc:sldMk cId="0" sldId="298"/>
        </pc:sldMkLst>
      </pc:sldChg>
      <pc:sldChg chg="del">
        <pc:chgData name="it18034400@my.sliit.lk" userId="b5224bbf-3f07-41e9-870f-8428b763ea44" providerId="ADAL" clId="{CEFA3FBA-F3A0-441F-A69F-0C00065DDABF}" dt="2021-03-10T06:57:07.688" v="9438" actId="47"/>
        <pc:sldMkLst>
          <pc:docMk/>
          <pc:sldMk cId="0" sldId="299"/>
        </pc:sldMkLst>
      </pc:sldChg>
      <pc:sldChg chg="del">
        <pc:chgData name="it18034400@my.sliit.lk" userId="b5224bbf-3f07-41e9-870f-8428b763ea44" providerId="ADAL" clId="{CEFA3FBA-F3A0-441F-A69F-0C00065DDABF}" dt="2021-03-10T06:57:08.373" v="9439" actId="47"/>
        <pc:sldMkLst>
          <pc:docMk/>
          <pc:sldMk cId="0" sldId="300"/>
        </pc:sldMkLst>
      </pc:sldChg>
      <pc:sldChg chg="del">
        <pc:chgData name="it18034400@my.sliit.lk" userId="b5224bbf-3f07-41e9-870f-8428b763ea44" providerId="ADAL" clId="{CEFA3FBA-F3A0-441F-A69F-0C00065DDABF}" dt="2021-03-10T06:57:08.498" v="9440" actId="47"/>
        <pc:sldMkLst>
          <pc:docMk/>
          <pc:sldMk cId="0" sldId="301"/>
        </pc:sldMkLst>
      </pc:sldChg>
      <pc:sldChg chg="del">
        <pc:chgData name="it18034400@my.sliit.lk" userId="b5224bbf-3f07-41e9-870f-8428b763ea44" providerId="ADAL" clId="{CEFA3FBA-F3A0-441F-A69F-0C00065DDABF}" dt="2021-03-10T06:57:09.067" v="9441" actId="47"/>
        <pc:sldMkLst>
          <pc:docMk/>
          <pc:sldMk cId="0" sldId="302"/>
        </pc:sldMkLst>
      </pc:sldChg>
      <pc:sldChg chg="del">
        <pc:chgData name="it18034400@my.sliit.lk" userId="b5224bbf-3f07-41e9-870f-8428b763ea44" providerId="ADAL" clId="{CEFA3FBA-F3A0-441F-A69F-0C00065DDABF}" dt="2021-03-10T06:57:09.678" v="9442" actId="47"/>
        <pc:sldMkLst>
          <pc:docMk/>
          <pc:sldMk cId="0" sldId="303"/>
        </pc:sldMkLst>
      </pc:sldChg>
      <pc:sldChg chg="addSp delSp modSp add mod ord">
        <pc:chgData name="it18034400@my.sliit.lk" userId="b5224bbf-3f07-41e9-870f-8428b763ea44" providerId="ADAL" clId="{CEFA3FBA-F3A0-441F-A69F-0C00065DDABF}" dt="2021-03-10T07:02:13.035" v="9479" actId="478"/>
        <pc:sldMkLst>
          <pc:docMk/>
          <pc:sldMk cId="2794269874" sldId="304"/>
        </pc:sldMkLst>
        <pc:spChg chg="mod">
          <ac:chgData name="it18034400@my.sliit.lk" userId="b5224bbf-3f07-41e9-870f-8428b763ea44" providerId="ADAL" clId="{CEFA3FBA-F3A0-441F-A69F-0C00065DDABF}" dt="2021-03-09T00:50:37.530" v="1540" actId="20577"/>
          <ac:spMkLst>
            <pc:docMk/>
            <pc:sldMk cId="2794269874" sldId="304"/>
            <ac:spMk id="6" creationId="{F7402095-2E4B-4042-995A-26CE79DF2BB0}"/>
          </ac:spMkLst>
        </pc:spChg>
        <pc:spChg chg="mod">
          <ac:chgData name="it18034400@my.sliit.lk" userId="b5224bbf-3f07-41e9-870f-8428b763ea44" providerId="ADAL" clId="{CEFA3FBA-F3A0-441F-A69F-0C00065DDABF}" dt="2021-03-08T15:32:49.830" v="243" actId="20577"/>
          <ac:spMkLst>
            <pc:docMk/>
            <pc:sldMk cId="2794269874" sldId="304"/>
            <ac:spMk id="1890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10T07:02:13.035" v="9479" actId="478"/>
          <ac:spMkLst>
            <pc:docMk/>
            <pc:sldMk cId="2794269874" sldId="304"/>
            <ac:spMk id="1891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9T00:36:50.602" v="880" actId="1076"/>
          <ac:grpSpMkLst>
            <pc:docMk/>
            <pc:sldMk cId="2794269874" sldId="304"/>
            <ac:grpSpMk id="4" creationId="{8E0F460A-D7ED-4616-8109-1E7D9475B586}"/>
          </ac:grpSpMkLst>
        </pc:grpChg>
        <pc:picChg chg="mod">
          <ac:chgData name="it18034400@my.sliit.lk" userId="b5224bbf-3f07-41e9-870f-8428b763ea44" providerId="ADAL" clId="{CEFA3FBA-F3A0-441F-A69F-0C00065DDABF}" dt="2021-03-08T17:08:51.917" v="516"/>
          <ac:picMkLst>
            <pc:docMk/>
            <pc:sldMk cId="2794269874" sldId="304"/>
            <ac:picMk id="5" creationId="{149119EF-B5A8-4BA0-8837-9F30BECA6028}"/>
          </ac:picMkLst>
        </pc:picChg>
      </pc:sldChg>
      <pc:sldChg chg="addSp delSp modSp add mod">
        <pc:chgData name="it18034400@my.sliit.lk" userId="b5224bbf-3f07-41e9-870f-8428b763ea44" providerId="ADAL" clId="{CEFA3FBA-F3A0-441F-A69F-0C00065DDABF}" dt="2021-03-10T06:58:56.856" v="9456" actId="1076"/>
        <pc:sldMkLst>
          <pc:docMk/>
          <pc:sldMk cId="2413221084" sldId="305"/>
        </pc:sldMkLst>
        <pc:spChg chg="mod">
          <ac:chgData name="it18034400@my.sliit.lk" userId="b5224bbf-3f07-41e9-870f-8428b763ea44" providerId="ADAL" clId="{CEFA3FBA-F3A0-441F-A69F-0C00065DDABF}" dt="2021-03-10T06:58:32.048" v="9447" actId="18245"/>
          <ac:spMkLst>
            <pc:docMk/>
            <pc:sldMk cId="2413221084" sldId="305"/>
            <ac:spMk id="4" creationId="{4E85B4EE-75F6-F047-82EC-D7814A4B0E44}"/>
          </ac:spMkLst>
        </pc:spChg>
        <pc:spChg chg="mod">
          <ac:chgData name="it18034400@my.sliit.lk" userId="b5224bbf-3f07-41e9-870f-8428b763ea44" providerId="ADAL" clId="{CEFA3FBA-F3A0-441F-A69F-0C00065DDABF}" dt="2021-03-10T06:58:32.048" v="9447" actId="18245"/>
          <ac:spMkLst>
            <pc:docMk/>
            <pc:sldMk cId="2413221084" sldId="305"/>
            <ac:spMk id="6" creationId="{258D4E7C-67AB-4244-AB54-93B42B602583}"/>
          </ac:spMkLst>
        </pc:spChg>
        <pc:spChg chg="mod">
          <ac:chgData name="it18034400@my.sliit.lk" userId="b5224bbf-3f07-41e9-870f-8428b763ea44" providerId="ADAL" clId="{CEFA3FBA-F3A0-441F-A69F-0C00065DDABF}" dt="2021-03-09T00:50:14.418" v="1506" actId="20577"/>
          <ac:spMkLst>
            <pc:docMk/>
            <pc:sldMk cId="2413221084" sldId="305"/>
            <ac:spMk id="11" creationId="{A25CE481-63CB-4AD6-A753-C9C2CA2FC0EC}"/>
          </ac:spMkLst>
        </pc:spChg>
        <pc:spChg chg="mod">
          <ac:chgData name="it18034400@my.sliit.lk" userId="b5224bbf-3f07-41e9-870f-8428b763ea44" providerId="ADAL" clId="{CEFA3FBA-F3A0-441F-A69F-0C00065DDABF}" dt="2021-03-09T00:42:20.850" v="1064" actId="20577"/>
          <ac:spMkLst>
            <pc:docMk/>
            <pc:sldMk cId="2413221084" sldId="305"/>
            <ac:spMk id="163" creationId="{3072498B-0B84-4E5B-B71E-9B2C41DD17EC}"/>
          </ac:spMkLst>
        </pc:spChg>
        <pc:spChg chg="mod">
          <ac:chgData name="it18034400@my.sliit.lk" userId="b5224bbf-3f07-41e9-870f-8428b763ea44" providerId="ADAL" clId="{CEFA3FBA-F3A0-441F-A69F-0C00065DDABF}" dt="2021-03-08T17:14:58.391" v="615" actId="20577"/>
          <ac:spMkLst>
            <pc:docMk/>
            <pc:sldMk cId="2413221084" sldId="305"/>
            <ac:spMk id="3012" creationId="{00000000-0000-0000-0000-000000000000}"/>
          </ac:spMkLst>
        </pc:spChg>
        <pc:grpChg chg="mod">
          <ac:chgData name="it18034400@my.sliit.lk" userId="b5224bbf-3f07-41e9-870f-8428b763ea44" providerId="ADAL" clId="{CEFA3FBA-F3A0-441F-A69F-0C00065DDABF}" dt="2021-03-10T06:58:56.856" v="9456" actId="1076"/>
          <ac:grpSpMkLst>
            <pc:docMk/>
            <pc:sldMk cId="2413221084" sldId="305"/>
            <ac:grpSpMk id="3" creationId="{827195BB-51C5-474B-A1BD-7CB6B0566661}"/>
          </ac:grpSpMkLst>
        </pc:grpChg>
        <pc:grpChg chg="add mod">
          <ac:chgData name="it18034400@my.sliit.lk" userId="b5224bbf-3f07-41e9-870f-8428b763ea44" providerId="ADAL" clId="{CEFA3FBA-F3A0-441F-A69F-0C00065DDABF}" dt="2021-03-09T00:43:24.750" v="1079"/>
          <ac:grpSpMkLst>
            <pc:docMk/>
            <pc:sldMk cId="2413221084" sldId="305"/>
            <ac:grpSpMk id="9" creationId="{48D5B147-E25B-4A45-903B-56CC5F2E4C3E}"/>
          </ac:grpSpMkLst>
        </pc:grpChg>
        <pc:grpChg chg="del mod">
          <ac:chgData name="it18034400@my.sliit.lk" userId="b5224bbf-3f07-41e9-870f-8428b763ea44" providerId="ADAL" clId="{CEFA3FBA-F3A0-441F-A69F-0C00065DDABF}" dt="2021-03-09T00:43:23.834" v="1078" actId="478"/>
          <ac:grpSpMkLst>
            <pc:docMk/>
            <pc:sldMk cId="2413221084" sldId="305"/>
            <ac:grpSpMk id="161" creationId="{24BDD63F-0B6C-4111-B19F-766365FB2DC8}"/>
          </ac:grpSpMkLst>
        </pc:grpChg>
        <pc:graphicFrameChg chg="add del mod">
          <ac:chgData name="it18034400@my.sliit.lk" userId="b5224bbf-3f07-41e9-870f-8428b763ea44" providerId="ADAL" clId="{CEFA3FBA-F3A0-441F-A69F-0C00065DDABF}" dt="2021-03-10T06:58:32.048" v="9447" actId="18245"/>
          <ac:graphicFrameMkLst>
            <pc:docMk/>
            <pc:sldMk cId="2413221084" sldId="305"/>
            <ac:graphicFrameMk id="2" creationId="{C4F8EE22-EFC0-4BDE-8486-C4369F19523A}"/>
          </ac:graphicFrameMkLst>
        </pc:graphicFrameChg>
        <pc:picChg chg="del mod">
          <ac:chgData name="it18034400@my.sliit.lk" userId="b5224bbf-3f07-41e9-870f-8428b763ea44" providerId="ADAL" clId="{CEFA3FBA-F3A0-441F-A69F-0C00065DDABF}" dt="2021-03-10T06:58:29.050" v="9446" actId="12084"/>
          <ac:picMkLst>
            <pc:docMk/>
            <pc:sldMk cId="2413221084" sldId="305"/>
            <ac:picMk id="5" creationId="{4E85B4EE-75F6-F047-82EC-D7814A4B0E44}"/>
          </ac:picMkLst>
        </pc:picChg>
        <pc:picChg chg="mod">
          <ac:chgData name="it18034400@my.sliit.lk" userId="b5224bbf-3f07-41e9-870f-8428b763ea44" providerId="ADAL" clId="{CEFA3FBA-F3A0-441F-A69F-0C00065DDABF}" dt="2021-03-09T00:43:24.750" v="1079"/>
          <ac:picMkLst>
            <pc:docMk/>
            <pc:sldMk cId="2413221084" sldId="305"/>
            <ac:picMk id="10" creationId="{85CDFD75-3603-4E33-8F7B-73537F31FB1D}"/>
          </ac:picMkLst>
        </pc:picChg>
      </pc:sldChg>
      <pc:sldChg chg="addSp delSp modSp add mod">
        <pc:chgData name="it18034400@my.sliit.lk" userId="b5224bbf-3f07-41e9-870f-8428b763ea44" providerId="ADAL" clId="{CEFA3FBA-F3A0-441F-A69F-0C00065DDABF}" dt="2021-03-10T08:13:31.163" v="9717" actId="20577"/>
        <pc:sldMkLst>
          <pc:docMk/>
          <pc:sldMk cId="361011546" sldId="306"/>
        </pc:sldMkLst>
        <pc:spChg chg="mod">
          <ac:chgData name="it18034400@my.sliit.lk" userId="b5224bbf-3f07-41e9-870f-8428b763ea44" providerId="ADAL" clId="{CEFA3FBA-F3A0-441F-A69F-0C00065DDABF}" dt="2021-03-10T07:00:41.849" v="9472"/>
          <ac:spMkLst>
            <pc:docMk/>
            <pc:sldMk cId="361011546" sldId="306"/>
            <ac:spMk id="12" creationId="{B84AA986-61C5-46DD-A534-8AFC3FD2CE0F}"/>
          </ac:spMkLst>
        </pc:spChg>
        <pc:spChg chg="mod">
          <ac:chgData name="it18034400@my.sliit.lk" userId="b5224bbf-3f07-41e9-870f-8428b763ea44" providerId="ADAL" clId="{CEFA3FBA-F3A0-441F-A69F-0C00065DDABF}" dt="2021-03-10T07:00:41.849" v="9472"/>
          <ac:spMkLst>
            <pc:docMk/>
            <pc:sldMk cId="361011546" sldId="306"/>
            <ac:spMk id="13" creationId="{7E043335-6E5C-4DC4-B112-D8C0AEBF40E0}"/>
          </ac:spMkLst>
        </pc:spChg>
        <pc:spChg chg="del topLvl">
          <ac:chgData name="it18034400@my.sliit.lk" userId="b5224bbf-3f07-41e9-870f-8428b763ea44" providerId="ADAL" clId="{CEFA3FBA-F3A0-441F-A69F-0C00065DDABF}" dt="2021-03-10T07:00:54.898" v="9474" actId="478"/>
          <ac:spMkLst>
            <pc:docMk/>
            <pc:sldMk cId="361011546" sldId="306"/>
            <ac:spMk id="163" creationId="{3072498B-0B84-4E5B-B71E-9B2C41DD17EC}"/>
          </ac:spMkLst>
        </pc:spChg>
        <pc:spChg chg="mod">
          <ac:chgData name="it18034400@my.sliit.lk" userId="b5224bbf-3f07-41e9-870f-8428b763ea44" providerId="ADAL" clId="{CEFA3FBA-F3A0-441F-A69F-0C00065DDABF}" dt="2021-03-10T08:13:31.163" v="9717" actId="20577"/>
          <ac:spMkLst>
            <pc:docMk/>
            <pc:sldMk cId="361011546" sldId="306"/>
            <ac:spMk id="3012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10T07:00:45.827" v="9473" actId="1076"/>
          <ac:grpSpMkLst>
            <pc:docMk/>
            <pc:sldMk cId="361011546" sldId="306"/>
            <ac:grpSpMk id="11" creationId="{4E2BFFF6-1715-4C73-9BC3-A08BBEE274C8}"/>
          </ac:grpSpMkLst>
        </pc:grpChg>
        <pc:grpChg chg="del">
          <ac:chgData name="it18034400@my.sliit.lk" userId="b5224bbf-3f07-41e9-870f-8428b763ea44" providerId="ADAL" clId="{CEFA3FBA-F3A0-441F-A69F-0C00065DDABF}" dt="2021-03-10T07:00:54.898" v="9474" actId="478"/>
          <ac:grpSpMkLst>
            <pc:docMk/>
            <pc:sldMk cId="361011546" sldId="306"/>
            <ac:grpSpMk id="161" creationId="{24BDD63F-0B6C-4111-B19F-766365FB2DC8}"/>
          </ac:grpSpMkLst>
        </pc:grpChg>
        <pc:picChg chg="topLvl">
          <ac:chgData name="it18034400@my.sliit.lk" userId="b5224bbf-3f07-41e9-870f-8428b763ea44" providerId="ADAL" clId="{CEFA3FBA-F3A0-441F-A69F-0C00065DDABF}" dt="2021-03-10T07:00:54.898" v="9474" actId="478"/>
          <ac:picMkLst>
            <pc:docMk/>
            <pc:sldMk cId="361011546" sldId="306"/>
            <ac:picMk id="3" creationId="{35FDA799-41C0-4903-9C9B-EA2C276712E0}"/>
          </ac:picMkLst>
        </pc:picChg>
        <pc:picChg chg="del">
          <ac:chgData name="it18034400@my.sliit.lk" userId="b5224bbf-3f07-41e9-870f-8428b763ea44" providerId="ADAL" clId="{CEFA3FBA-F3A0-441F-A69F-0C00065DDABF}" dt="2021-03-10T07:00:41.004" v="9471" actId="478"/>
          <ac:picMkLst>
            <pc:docMk/>
            <pc:sldMk cId="361011546" sldId="306"/>
            <ac:picMk id="3" creationId="{ADE12B10-C18E-4BC8-91F3-089D8429A19F}"/>
          </ac:picMkLst>
        </pc:picChg>
      </pc:sldChg>
      <pc:sldChg chg="addSp delSp modSp add mod">
        <pc:chgData name="it18034400@my.sliit.lk" userId="b5224bbf-3f07-41e9-870f-8428b763ea44" providerId="ADAL" clId="{CEFA3FBA-F3A0-441F-A69F-0C00065DDABF}" dt="2021-03-10T08:13:12.393" v="9698" actId="20577"/>
        <pc:sldMkLst>
          <pc:docMk/>
          <pc:sldMk cId="2530015932" sldId="307"/>
        </pc:sldMkLst>
        <pc:spChg chg="add del mod">
          <ac:chgData name="it18034400@my.sliit.lk" userId="b5224bbf-3f07-41e9-870f-8428b763ea44" providerId="ADAL" clId="{CEFA3FBA-F3A0-441F-A69F-0C00065DDABF}" dt="2021-03-10T01:13:49.578" v="8102" actId="478"/>
          <ac:spMkLst>
            <pc:docMk/>
            <pc:sldMk cId="2530015932" sldId="307"/>
            <ac:spMk id="5" creationId="{2A88A82C-CD4D-4B7A-8C06-4F7F2BC46668}"/>
          </ac:spMkLst>
        </pc:spChg>
        <pc:spChg chg="mod">
          <ac:chgData name="it18034400@my.sliit.lk" userId="b5224bbf-3f07-41e9-870f-8428b763ea44" providerId="ADAL" clId="{CEFA3FBA-F3A0-441F-A69F-0C00065DDABF}" dt="2021-03-10T04:25:28.407" v="8983" actId="20577"/>
          <ac:spMkLst>
            <pc:docMk/>
            <pc:sldMk cId="2530015932" sldId="307"/>
            <ac:spMk id="7" creationId="{CCA8EEFB-840F-49D5-B382-8AAEA3D483B5}"/>
          </ac:spMkLst>
        </pc:spChg>
        <pc:spChg chg="mod">
          <ac:chgData name="it18034400@my.sliit.lk" userId="b5224bbf-3f07-41e9-870f-8428b763ea44" providerId="ADAL" clId="{CEFA3FBA-F3A0-441F-A69F-0C00065DDABF}" dt="2021-03-10T01:14:27.109" v="8110" actId="18245"/>
          <ac:spMkLst>
            <pc:docMk/>
            <pc:sldMk cId="2530015932" sldId="307"/>
            <ac:spMk id="8" creationId="{3C9996DC-337E-453E-845C-D94D189A3D05}"/>
          </ac:spMkLst>
        </pc:spChg>
        <pc:spChg chg="mod">
          <ac:chgData name="it18034400@my.sliit.lk" userId="b5224bbf-3f07-41e9-870f-8428b763ea44" providerId="ADAL" clId="{CEFA3FBA-F3A0-441F-A69F-0C00065DDABF}" dt="2021-03-09T00:47:44.806" v="1279" actId="20577"/>
          <ac:spMkLst>
            <pc:docMk/>
            <pc:sldMk cId="2530015932" sldId="307"/>
            <ac:spMk id="11" creationId="{DEE0F9FE-AA49-4369-A92A-937E5433C1F0}"/>
          </ac:spMkLst>
        </pc:spChg>
        <pc:spChg chg="mod">
          <ac:chgData name="it18034400@my.sliit.lk" userId="b5224bbf-3f07-41e9-870f-8428b763ea44" providerId="ADAL" clId="{CEFA3FBA-F3A0-441F-A69F-0C00065DDABF}" dt="2021-03-10T04:27:51.407" v="8994" actId="18245"/>
          <ac:spMkLst>
            <pc:docMk/>
            <pc:sldMk cId="2530015932" sldId="307"/>
            <ac:spMk id="12" creationId="{F87534B2-09EF-4E01-A239-DE8870F1A803}"/>
          </ac:spMkLst>
        </pc:spChg>
        <pc:spChg chg="mod">
          <ac:chgData name="it18034400@my.sliit.lk" userId="b5224bbf-3f07-41e9-870f-8428b763ea44" providerId="ADAL" clId="{CEFA3FBA-F3A0-441F-A69F-0C00065DDABF}" dt="2021-03-10T04:27:51.407" v="8994" actId="18245"/>
          <ac:spMkLst>
            <pc:docMk/>
            <pc:sldMk cId="2530015932" sldId="307"/>
            <ac:spMk id="13" creationId="{61466E64-9121-4066-8FD4-148AE14E66BF}"/>
          </ac:spMkLst>
        </pc:spChg>
        <pc:spChg chg="mod">
          <ac:chgData name="it18034400@my.sliit.lk" userId="b5224bbf-3f07-41e9-870f-8428b763ea44" providerId="ADAL" clId="{CEFA3FBA-F3A0-441F-A69F-0C00065DDABF}" dt="2021-03-10T08:13:12.393" v="9698" actId="20577"/>
          <ac:spMkLst>
            <pc:docMk/>
            <pc:sldMk cId="2530015932" sldId="307"/>
            <ac:spMk id="3012" creationId="{00000000-0000-0000-0000-000000000000}"/>
          </ac:spMkLst>
        </pc:spChg>
        <pc:grpChg chg="mod">
          <ac:chgData name="it18034400@my.sliit.lk" userId="b5224bbf-3f07-41e9-870f-8428b763ea44" providerId="ADAL" clId="{CEFA3FBA-F3A0-441F-A69F-0C00065DDABF}" dt="2021-03-10T04:28:04.900" v="8999" actId="1076"/>
          <ac:grpSpMkLst>
            <pc:docMk/>
            <pc:sldMk cId="2530015932" sldId="307"/>
            <ac:grpSpMk id="5" creationId="{38C127CE-1751-4C27-BB52-84EFECE2D8BD}"/>
          </ac:grpSpMkLst>
        </pc:grpChg>
        <pc:grpChg chg="del mod">
          <ac:chgData name="it18034400@my.sliit.lk" userId="b5224bbf-3f07-41e9-870f-8428b763ea44" providerId="ADAL" clId="{CEFA3FBA-F3A0-441F-A69F-0C00065DDABF}" dt="2021-03-10T04:27:38.651" v="8992" actId="478"/>
          <ac:grpSpMkLst>
            <pc:docMk/>
            <pc:sldMk cId="2530015932" sldId="307"/>
            <ac:grpSpMk id="6" creationId="{A89A2CB2-51E7-4B67-907E-0E3D0B9483EA}"/>
          </ac:grpSpMkLst>
        </pc:grpChg>
        <pc:grpChg chg="add mod">
          <ac:chgData name="it18034400@my.sliit.lk" userId="b5224bbf-3f07-41e9-870f-8428b763ea44" providerId="ADAL" clId="{CEFA3FBA-F3A0-441F-A69F-0C00065DDABF}" dt="2021-03-09T00:46:47.268" v="1196"/>
          <ac:grpSpMkLst>
            <pc:docMk/>
            <pc:sldMk cId="2530015932" sldId="307"/>
            <ac:grpSpMk id="9" creationId="{2ACDF97C-1CE8-480C-834A-BBDAF32FA4D0}"/>
          </ac:grpSpMkLst>
        </pc:grpChg>
        <pc:grpChg chg="del mod">
          <ac:chgData name="it18034400@my.sliit.lk" userId="b5224bbf-3f07-41e9-870f-8428b763ea44" providerId="ADAL" clId="{CEFA3FBA-F3A0-441F-A69F-0C00065DDABF}" dt="2021-03-09T00:46:46.477" v="1195" actId="478"/>
          <ac:grpSpMkLst>
            <pc:docMk/>
            <pc:sldMk cId="2530015932" sldId="307"/>
            <ac:grpSpMk id="161" creationId="{24BDD63F-0B6C-4111-B19F-766365FB2DC8}"/>
          </ac:grpSpMkLst>
        </pc:grpChg>
        <pc:graphicFrameChg chg="add del mod">
          <ac:chgData name="it18034400@my.sliit.lk" userId="b5224bbf-3f07-41e9-870f-8428b763ea44" providerId="ADAL" clId="{CEFA3FBA-F3A0-441F-A69F-0C00065DDABF}" dt="2021-03-10T04:27:51.407" v="8994" actId="18245"/>
          <ac:graphicFrameMkLst>
            <pc:docMk/>
            <pc:sldMk cId="2530015932" sldId="307"/>
            <ac:graphicFrameMk id="4" creationId="{41614EB0-BE81-4B7C-BF6C-B0B17B9CDABE}"/>
          </ac:graphicFrameMkLst>
        </pc:graphicFrameChg>
        <pc:graphicFrameChg chg="add del mod">
          <ac:chgData name="it18034400@my.sliit.lk" userId="b5224bbf-3f07-41e9-870f-8428b763ea44" providerId="ADAL" clId="{CEFA3FBA-F3A0-441F-A69F-0C00065DDABF}" dt="2021-03-10T01:14:27.109" v="8110" actId="18245"/>
          <ac:graphicFrameMkLst>
            <pc:docMk/>
            <pc:sldMk cId="2530015932" sldId="307"/>
            <ac:graphicFrameMk id="4" creationId="{82D87AA7-F707-45F9-936A-AD459DD24C69}"/>
          </ac:graphicFrameMkLst>
        </pc:graphicFrameChg>
        <pc:picChg chg="add del mod">
          <ac:chgData name="it18034400@my.sliit.lk" userId="b5224bbf-3f07-41e9-870f-8428b763ea44" providerId="ADAL" clId="{CEFA3FBA-F3A0-441F-A69F-0C00065DDABF}" dt="2021-03-10T01:13:37.350" v="8100" actId="12084"/>
          <ac:picMkLst>
            <pc:docMk/>
            <pc:sldMk cId="2530015932" sldId="307"/>
            <ac:picMk id="3" creationId="{CCA8EEFB-840F-49D5-B382-8AAEA3D483B5}"/>
          </ac:picMkLst>
        </pc:picChg>
        <pc:picChg chg="add del mod">
          <ac:chgData name="it18034400@my.sliit.lk" userId="b5224bbf-3f07-41e9-870f-8428b763ea44" providerId="ADAL" clId="{CEFA3FBA-F3A0-441F-A69F-0C00065DDABF}" dt="2021-03-10T04:27:48.854" v="8993" actId="12084"/>
          <ac:picMkLst>
            <pc:docMk/>
            <pc:sldMk cId="2530015932" sldId="307"/>
            <ac:picMk id="3" creationId="{F87534B2-09EF-4E01-A239-DE8870F1A803}"/>
          </ac:picMkLst>
        </pc:picChg>
        <pc:picChg chg="mod">
          <ac:chgData name="it18034400@my.sliit.lk" userId="b5224bbf-3f07-41e9-870f-8428b763ea44" providerId="ADAL" clId="{CEFA3FBA-F3A0-441F-A69F-0C00065DDABF}" dt="2021-03-09T00:46:47.268" v="1196"/>
          <ac:picMkLst>
            <pc:docMk/>
            <pc:sldMk cId="2530015932" sldId="307"/>
            <ac:picMk id="10" creationId="{3C0CAE2B-3AC6-4C5A-BC97-8A3F72D624AE}"/>
          </ac:picMkLst>
        </pc:picChg>
      </pc:sldChg>
      <pc:sldChg chg="new del">
        <pc:chgData name="it18034400@my.sliit.lk" userId="b5224bbf-3f07-41e9-870f-8428b763ea44" providerId="ADAL" clId="{CEFA3FBA-F3A0-441F-A69F-0C00065DDABF}" dt="2021-03-08T17:15:33.095" v="655" actId="680"/>
        <pc:sldMkLst>
          <pc:docMk/>
          <pc:sldMk cId="4122600353" sldId="307"/>
        </pc:sldMkLst>
      </pc:sldChg>
      <pc:sldChg chg="addSp modSp mod">
        <pc:chgData name="it18034400@my.sliit.lk" userId="b5224bbf-3f07-41e9-870f-8428b763ea44" providerId="ADAL" clId="{CEFA3FBA-F3A0-441F-A69F-0C00065DDABF}" dt="2021-03-10T07:10:13.493" v="9559" actId="20577"/>
        <pc:sldMkLst>
          <pc:docMk/>
          <pc:sldMk cId="1783072051" sldId="308"/>
        </pc:sldMkLst>
        <pc:spChg chg="mod">
          <ac:chgData name="it18034400@my.sliit.lk" userId="b5224bbf-3f07-41e9-870f-8428b763ea44" providerId="ADAL" clId="{CEFA3FBA-F3A0-441F-A69F-0C00065DDABF}" dt="2021-03-09T00:44:03.031" v="1084" actId="1076"/>
          <ac:spMkLst>
            <pc:docMk/>
            <pc:sldMk cId="1783072051" sldId="308"/>
            <ac:spMk id="5" creationId="{6D285340-F33F-9042-B595-FF7217A658B8}"/>
          </ac:spMkLst>
        </pc:spChg>
        <pc:spChg chg="mod">
          <ac:chgData name="it18034400@my.sliit.lk" userId="b5224bbf-3f07-41e9-870f-8428b763ea44" providerId="ADAL" clId="{CEFA3FBA-F3A0-441F-A69F-0C00065DDABF}" dt="2021-03-09T00:44:18.151" v="1087" actId="14100"/>
          <ac:spMkLst>
            <pc:docMk/>
            <pc:sldMk cId="1783072051" sldId="308"/>
            <ac:spMk id="7" creationId="{BB77ADFE-1EF3-E64C-9A19-86BFB0A558D3}"/>
          </ac:spMkLst>
        </pc:spChg>
        <pc:spChg chg="mod">
          <ac:chgData name="it18034400@my.sliit.lk" userId="b5224bbf-3f07-41e9-870f-8428b763ea44" providerId="ADAL" clId="{CEFA3FBA-F3A0-441F-A69F-0C00065DDABF}" dt="2021-03-10T07:10:13.493" v="9559" actId="20577"/>
          <ac:spMkLst>
            <pc:docMk/>
            <pc:sldMk cId="1783072051" sldId="308"/>
            <ac:spMk id="8" creationId="{9386EECD-C468-D042-A93B-FF1B6B857D07}"/>
          </ac:spMkLst>
        </pc:spChg>
        <pc:spChg chg="mod">
          <ac:chgData name="it18034400@my.sliit.lk" userId="b5224bbf-3f07-41e9-870f-8428b763ea44" providerId="ADAL" clId="{CEFA3FBA-F3A0-441F-A69F-0C00065DDABF}" dt="2021-03-09T00:49:31.252" v="1445" actId="20577"/>
          <ac:spMkLst>
            <pc:docMk/>
            <pc:sldMk cId="1783072051" sldId="308"/>
            <ac:spMk id="11" creationId="{C4F19338-D69A-4DC2-A2BB-CA6C43634C18}"/>
          </ac:spMkLst>
        </pc:spChg>
        <pc:grpChg chg="add mod">
          <ac:chgData name="it18034400@my.sliit.lk" userId="b5224bbf-3f07-41e9-870f-8428b763ea44" providerId="ADAL" clId="{CEFA3FBA-F3A0-441F-A69F-0C00065DDABF}" dt="2021-03-09T00:43:51.968" v="1083" actId="1076"/>
          <ac:grpSpMkLst>
            <pc:docMk/>
            <pc:sldMk cId="1783072051" sldId="308"/>
            <ac:grpSpMk id="9" creationId="{70BE9436-4FF6-45D3-887F-5D9CE2C92BDF}"/>
          </ac:grpSpMkLst>
        </pc:grpChg>
        <pc:picChg chg="mod">
          <ac:chgData name="it18034400@my.sliit.lk" userId="b5224bbf-3f07-41e9-870f-8428b763ea44" providerId="ADAL" clId="{CEFA3FBA-F3A0-441F-A69F-0C00065DDABF}" dt="2021-03-09T00:43:43.878" v="1082"/>
          <ac:picMkLst>
            <pc:docMk/>
            <pc:sldMk cId="1783072051" sldId="308"/>
            <ac:picMk id="10" creationId="{E60BB1BB-7EC9-47ED-B386-C16252072104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9:07.479" v="1407" actId="20577"/>
        <pc:sldMkLst>
          <pc:docMk/>
          <pc:sldMk cId="3223776405" sldId="309"/>
        </pc:sldMkLst>
        <pc:spChg chg="mod">
          <ac:chgData name="it18034400@my.sliit.lk" userId="b5224bbf-3f07-41e9-870f-8428b763ea44" providerId="ADAL" clId="{CEFA3FBA-F3A0-441F-A69F-0C00065DDABF}" dt="2021-03-09T00:39:50.615" v="969" actId="20577"/>
          <ac:spMkLst>
            <pc:docMk/>
            <pc:sldMk cId="3223776405" sldId="309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0:49:07.479" v="1407" actId="20577"/>
          <ac:spMkLst>
            <pc:docMk/>
            <pc:sldMk cId="3223776405" sldId="309"/>
            <ac:spMk id="6" creationId="{6EF8DC2C-64BD-4F5B-B2AC-B63E93F49D46}"/>
          </ac:spMkLst>
        </pc:spChg>
        <pc:grpChg chg="add mod">
          <ac:chgData name="it18034400@my.sliit.lk" userId="b5224bbf-3f07-41e9-870f-8428b763ea44" providerId="ADAL" clId="{CEFA3FBA-F3A0-441F-A69F-0C00065DDABF}" dt="2021-03-09T00:45:35.553" v="1176" actId="1076"/>
          <ac:grpSpMkLst>
            <pc:docMk/>
            <pc:sldMk cId="3223776405" sldId="309"/>
            <ac:grpSpMk id="4" creationId="{F385F776-D141-4B93-817B-2909DDD77046}"/>
          </ac:grpSpMkLst>
        </pc:grpChg>
        <pc:picChg chg="mod">
          <ac:chgData name="it18034400@my.sliit.lk" userId="b5224bbf-3f07-41e9-870f-8428b763ea44" providerId="ADAL" clId="{CEFA3FBA-F3A0-441F-A69F-0C00065DDABF}" dt="2021-03-09T00:45:33.139" v="1175"/>
          <ac:picMkLst>
            <pc:docMk/>
            <pc:sldMk cId="3223776405" sldId="309"/>
            <ac:picMk id="5" creationId="{04A207A6-66C5-49EF-8947-2D37667B8658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9:01.045" v="1392" actId="20577"/>
        <pc:sldMkLst>
          <pc:docMk/>
          <pc:sldMk cId="4283299048" sldId="310"/>
        </pc:sldMkLst>
        <pc:spChg chg="mod">
          <ac:chgData name="it18034400@my.sliit.lk" userId="b5224bbf-3f07-41e9-870f-8428b763ea44" providerId="ADAL" clId="{CEFA3FBA-F3A0-441F-A69F-0C00065DDABF}" dt="2021-03-09T00:40:00.728" v="973" actId="403"/>
          <ac:spMkLst>
            <pc:docMk/>
            <pc:sldMk cId="4283299048" sldId="310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0:49:01.045" v="1392" actId="20577"/>
          <ac:spMkLst>
            <pc:docMk/>
            <pc:sldMk cId="4283299048" sldId="310"/>
            <ac:spMk id="6" creationId="{033E5F00-3F04-4C58-A4D9-5B9B1004A53A}"/>
          </ac:spMkLst>
        </pc:spChg>
        <pc:grpChg chg="add mod">
          <ac:chgData name="it18034400@my.sliit.lk" userId="b5224bbf-3f07-41e9-870f-8428b763ea44" providerId="ADAL" clId="{CEFA3FBA-F3A0-441F-A69F-0C00065DDABF}" dt="2021-03-09T00:45:44.053" v="1178" actId="1076"/>
          <ac:grpSpMkLst>
            <pc:docMk/>
            <pc:sldMk cId="4283299048" sldId="310"/>
            <ac:grpSpMk id="4" creationId="{494DE335-A974-4594-B38E-EE6F92ADA1DE}"/>
          </ac:grpSpMkLst>
        </pc:grpChg>
        <pc:picChg chg="mod">
          <ac:chgData name="it18034400@my.sliit.lk" userId="b5224bbf-3f07-41e9-870f-8428b763ea44" providerId="ADAL" clId="{CEFA3FBA-F3A0-441F-A69F-0C00065DDABF}" dt="2021-03-09T00:45:40.010" v="1177"/>
          <ac:picMkLst>
            <pc:docMk/>
            <pc:sldMk cId="4283299048" sldId="310"/>
            <ac:picMk id="5" creationId="{12ABA512-8EB0-4BDA-9B61-063B8CE0B350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09T00:49:59.928" v="1489" actId="20577"/>
        <pc:sldMkLst>
          <pc:docMk/>
          <pc:sldMk cId="4217738350" sldId="311"/>
        </pc:sldMkLst>
        <pc:spChg chg="mod">
          <ac:chgData name="it18034400@my.sliit.lk" userId="b5224bbf-3f07-41e9-870f-8428b763ea44" providerId="ADAL" clId="{CEFA3FBA-F3A0-441F-A69F-0C00065DDABF}" dt="2021-03-09T00:42:34.548" v="1066"/>
          <ac:spMkLst>
            <pc:docMk/>
            <pc:sldMk cId="4217738350" sldId="311"/>
            <ac:spMk id="5" creationId="{ECF9667A-CFCD-4BB9-BCEF-C312D7DB0AE5}"/>
          </ac:spMkLst>
        </pc:spChg>
        <pc:spChg chg="mod">
          <ac:chgData name="it18034400@my.sliit.lk" userId="b5224bbf-3f07-41e9-870f-8428b763ea44" providerId="ADAL" clId="{CEFA3FBA-F3A0-441F-A69F-0C00065DDABF}" dt="2021-03-09T00:43:08.753" v="1071"/>
          <ac:spMkLst>
            <pc:docMk/>
            <pc:sldMk cId="4217738350" sldId="311"/>
            <ac:spMk id="8" creationId="{77850D78-1D68-44BE-9107-11FC617D1286}"/>
          </ac:spMkLst>
        </pc:spChg>
        <pc:spChg chg="mod">
          <ac:chgData name="it18034400@my.sliit.lk" userId="b5224bbf-3f07-41e9-870f-8428b763ea44" providerId="ADAL" clId="{CEFA3FBA-F3A0-441F-A69F-0C00065DDABF}" dt="2021-03-09T00:49:59.928" v="1489" actId="20577"/>
          <ac:spMkLst>
            <pc:docMk/>
            <pc:sldMk cId="4217738350" sldId="311"/>
            <ac:spMk id="11" creationId="{1187E8C9-F3F9-4090-ABEC-38B81CBC5BDF}"/>
          </ac:spMkLst>
        </pc:spChg>
        <pc:grpChg chg="add del mod">
          <ac:chgData name="it18034400@my.sliit.lk" userId="b5224bbf-3f07-41e9-870f-8428b763ea44" providerId="ADAL" clId="{CEFA3FBA-F3A0-441F-A69F-0C00065DDABF}" dt="2021-03-09T00:43:14.566" v="1074" actId="478"/>
          <ac:grpSpMkLst>
            <pc:docMk/>
            <pc:sldMk cId="4217738350" sldId="311"/>
            <ac:grpSpMk id="3" creationId="{D3A3CB75-0A85-4C10-9304-4764B8D2818D}"/>
          </ac:grpSpMkLst>
        </pc:grpChg>
        <pc:grpChg chg="add del mod">
          <ac:chgData name="it18034400@my.sliit.lk" userId="b5224bbf-3f07-41e9-870f-8428b763ea44" providerId="ADAL" clId="{CEFA3FBA-F3A0-441F-A69F-0C00065DDABF}" dt="2021-03-09T00:43:10.617" v="1072"/>
          <ac:grpSpMkLst>
            <pc:docMk/>
            <pc:sldMk cId="4217738350" sldId="311"/>
            <ac:grpSpMk id="6" creationId="{D674F11D-F7CD-4D93-A3E3-0F0C744B19FA}"/>
          </ac:grpSpMkLst>
        </pc:grpChg>
        <pc:grpChg chg="add mod">
          <ac:chgData name="it18034400@my.sliit.lk" userId="b5224bbf-3f07-41e9-870f-8428b763ea44" providerId="ADAL" clId="{CEFA3FBA-F3A0-441F-A69F-0C00065DDABF}" dt="2021-03-09T00:43:19.099" v="1076" actId="1076"/>
          <ac:grpSpMkLst>
            <pc:docMk/>
            <pc:sldMk cId="4217738350" sldId="311"/>
            <ac:grpSpMk id="9" creationId="{374A771D-26D7-4AB5-83DB-CB2B93C57C17}"/>
          </ac:grpSpMkLst>
        </pc:grpChg>
        <pc:picChg chg="mod">
          <ac:chgData name="it18034400@my.sliit.lk" userId="b5224bbf-3f07-41e9-870f-8428b763ea44" providerId="ADAL" clId="{CEFA3FBA-F3A0-441F-A69F-0C00065DDABF}" dt="2021-03-09T00:42:34.548" v="1066"/>
          <ac:picMkLst>
            <pc:docMk/>
            <pc:sldMk cId="4217738350" sldId="311"/>
            <ac:picMk id="4" creationId="{F4F56BCA-2CCE-4B31-AC02-17FE13F30EC6}"/>
          </ac:picMkLst>
        </pc:picChg>
        <pc:picChg chg="mod">
          <ac:chgData name="it18034400@my.sliit.lk" userId="b5224bbf-3f07-41e9-870f-8428b763ea44" providerId="ADAL" clId="{CEFA3FBA-F3A0-441F-A69F-0C00065DDABF}" dt="2021-03-09T00:43:08.753" v="1071"/>
          <ac:picMkLst>
            <pc:docMk/>
            <pc:sldMk cId="4217738350" sldId="311"/>
            <ac:picMk id="7" creationId="{D01E0120-E38C-48EA-9A8F-12ADF19F5C7B}"/>
          </ac:picMkLst>
        </pc:picChg>
        <pc:picChg chg="mod">
          <ac:chgData name="it18034400@my.sliit.lk" userId="b5224bbf-3f07-41e9-870f-8428b763ea44" providerId="ADAL" clId="{CEFA3FBA-F3A0-441F-A69F-0C00065DDABF}" dt="2021-03-09T00:43:15.348" v="1075"/>
          <ac:picMkLst>
            <pc:docMk/>
            <pc:sldMk cId="4217738350" sldId="311"/>
            <ac:picMk id="10" creationId="{95D5D13A-1F5A-4CA1-83BE-CAEBEEA72CB1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8:52.327" v="1375" actId="20577"/>
        <pc:sldMkLst>
          <pc:docMk/>
          <pc:sldMk cId="49316584" sldId="312"/>
        </pc:sldMkLst>
        <pc:spChg chg="mod">
          <ac:chgData name="it18034400@my.sliit.lk" userId="b5224bbf-3f07-41e9-870f-8428b763ea44" providerId="ADAL" clId="{CEFA3FBA-F3A0-441F-A69F-0C00065DDABF}" dt="2021-03-09T00:48:52.327" v="1375" actId="20577"/>
          <ac:spMkLst>
            <pc:docMk/>
            <pc:sldMk cId="49316584" sldId="312"/>
            <ac:spMk id="5" creationId="{E68AF7A0-9D54-4BFA-BD7D-7EB6A0C0FDB3}"/>
          </ac:spMkLst>
        </pc:spChg>
        <pc:grpChg chg="add mod">
          <ac:chgData name="it18034400@my.sliit.lk" userId="b5224bbf-3f07-41e9-870f-8428b763ea44" providerId="ADAL" clId="{CEFA3FBA-F3A0-441F-A69F-0C00065DDABF}" dt="2021-03-09T00:45:50.229" v="1180" actId="1076"/>
          <ac:grpSpMkLst>
            <pc:docMk/>
            <pc:sldMk cId="49316584" sldId="312"/>
            <ac:grpSpMk id="3" creationId="{C58A6765-24A3-4435-A0A9-2E4D7EA88A5B}"/>
          </ac:grpSpMkLst>
        </pc:grpChg>
        <pc:picChg chg="mod">
          <ac:chgData name="it18034400@my.sliit.lk" userId="b5224bbf-3f07-41e9-870f-8428b763ea44" providerId="ADAL" clId="{CEFA3FBA-F3A0-441F-A69F-0C00065DDABF}" dt="2021-03-09T00:45:46.693" v="1179"/>
          <ac:picMkLst>
            <pc:docMk/>
            <pc:sldMk cId="49316584" sldId="312"/>
            <ac:picMk id="4" creationId="{B6C52C91-F0B4-450C-A24E-5B9939908643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7:02:01.547" v="9478" actId="478"/>
        <pc:sldMkLst>
          <pc:docMk/>
          <pc:sldMk cId="873798762" sldId="313"/>
        </pc:sldMkLst>
        <pc:spChg chg="del">
          <ac:chgData name="it18034400@my.sliit.lk" userId="b5224bbf-3f07-41e9-870f-8428b763ea44" providerId="ADAL" clId="{CEFA3FBA-F3A0-441F-A69F-0C00065DDABF}" dt="2021-03-10T07:02:01.547" v="9478" actId="478"/>
          <ac:spMkLst>
            <pc:docMk/>
            <pc:sldMk cId="873798762" sldId="313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0:48:44.225" v="1360" actId="20577"/>
          <ac:spMkLst>
            <pc:docMk/>
            <pc:sldMk cId="873798762" sldId="313"/>
            <ac:spMk id="6" creationId="{1A065679-B895-4812-8CDE-9A1CBAC4BA8B}"/>
          </ac:spMkLst>
        </pc:spChg>
        <pc:grpChg chg="add mod">
          <ac:chgData name="it18034400@my.sliit.lk" userId="b5224bbf-3f07-41e9-870f-8428b763ea44" providerId="ADAL" clId="{CEFA3FBA-F3A0-441F-A69F-0C00065DDABF}" dt="2021-03-09T00:46:05.805" v="1187" actId="1076"/>
          <ac:grpSpMkLst>
            <pc:docMk/>
            <pc:sldMk cId="873798762" sldId="313"/>
            <ac:grpSpMk id="4" creationId="{A37EC5AF-0CAA-48F4-9596-66832D79CC54}"/>
          </ac:grpSpMkLst>
        </pc:grpChg>
        <pc:picChg chg="mod">
          <ac:chgData name="it18034400@my.sliit.lk" userId="b5224bbf-3f07-41e9-870f-8428b763ea44" providerId="ADAL" clId="{CEFA3FBA-F3A0-441F-A69F-0C00065DDABF}" dt="2021-03-09T00:46:01.719" v="1186"/>
          <ac:picMkLst>
            <pc:docMk/>
            <pc:sldMk cId="873798762" sldId="313"/>
            <ac:picMk id="5" creationId="{D6D58783-8F54-4480-AF00-EB7E3E21B739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8:38.211" v="1345" actId="20577"/>
        <pc:sldMkLst>
          <pc:docMk/>
          <pc:sldMk cId="1914498509" sldId="314"/>
        </pc:sldMkLst>
        <pc:spChg chg="mod">
          <ac:chgData name="it18034400@my.sliit.lk" userId="b5224bbf-3f07-41e9-870f-8428b763ea44" providerId="ADAL" clId="{CEFA3FBA-F3A0-441F-A69F-0C00065DDABF}" dt="2021-03-09T00:48:38.211" v="1345" actId="20577"/>
          <ac:spMkLst>
            <pc:docMk/>
            <pc:sldMk cId="1914498509" sldId="314"/>
            <ac:spMk id="12" creationId="{8D82797E-CD3A-4F59-B195-D378AEC920A1}"/>
          </ac:spMkLst>
        </pc:spChg>
        <pc:grpChg chg="add mod">
          <ac:chgData name="it18034400@my.sliit.lk" userId="b5224bbf-3f07-41e9-870f-8428b763ea44" providerId="ADAL" clId="{CEFA3FBA-F3A0-441F-A69F-0C00065DDABF}" dt="2021-03-09T00:46:14.511" v="1189" actId="1076"/>
          <ac:grpSpMkLst>
            <pc:docMk/>
            <pc:sldMk cId="1914498509" sldId="314"/>
            <ac:grpSpMk id="10" creationId="{0B58736A-A43D-42FD-91C3-E3CDEF2F6D53}"/>
          </ac:grpSpMkLst>
        </pc:grpChg>
        <pc:picChg chg="mod">
          <ac:chgData name="it18034400@my.sliit.lk" userId="b5224bbf-3f07-41e9-870f-8428b763ea44" providerId="ADAL" clId="{CEFA3FBA-F3A0-441F-A69F-0C00065DDABF}" dt="2021-03-09T00:46:10.127" v="1188"/>
          <ac:picMkLst>
            <pc:docMk/>
            <pc:sldMk cId="1914498509" sldId="314"/>
            <ac:picMk id="11" creationId="{F986656D-769A-4D7B-8C61-4740A1A7CD58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8:29.399" v="1331" actId="20577"/>
        <pc:sldMkLst>
          <pc:docMk/>
          <pc:sldMk cId="3160565067" sldId="315"/>
        </pc:sldMkLst>
        <pc:spChg chg="mod">
          <ac:chgData name="it18034400@my.sliit.lk" userId="b5224bbf-3f07-41e9-870f-8428b763ea44" providerId="ADAL" clId="{CEFA3FBA-F3A0-441F-A69F-0C00065DDABF}" dt="2021-03-09T00:48:29.399" v="1331" actId="20577"/>
          <ac:spMkLst>
            <pc:docMk/>
            <pc:sldMk cId="3160565067" sldId="315"/>
            <ac:spMk id="6" creationId="{24F4CDD1-E964-43AC-8F0D-90A8BFB513C9}"/>
          </ac:spMkLst>
        </pc:spChg>
        <pc:grpChg chg="add mod">
          <ac:chgData name="it18034400@my.sliit.lk" userId="b5224bbf-3f07-41e9-870f-8428b763ea44" providerId="ADAL" clId="{CEFA3FBA-F3A0-441F-A69F-0C00065DDABF}" dt="2021-03-09T00:46:25.429" v="1191" actId="1076"/>
          <ac:grpSpMkLst>
            <pc:docMk/>
            <pc:sldMk cId="3160565067" sldId="315"/>
            <ac:grpSpMk id="4" creationId="{8E4A2534-D04F-4CED-8E01-4661FB70103A}"/>
          </ac:grpSpMkLst>
        </pc:grpChg>
        <pc:picChg chg="mod">
          <ac:chgData name="it18034400@my.sliit.lk" userId="b5224bbf-3f07-41e9-870f-8428b763ea44" providerId="ADAL" clId="{CEFA3FBA-F3A0-441F-A69F-0C00065DDABF}" dt="2021-03-09T00:46:17.450" v="1190"/>
          <ac:picMkLst>
            <pc:docMk/>
            <pc:sldMk cId="3160565067" sldId="315"/>
            <ac:picMk id="5" creationId="{DB472B36-339F-46BA-9801-962262860067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7:06:49.234" v="9506" actId="1076"/>
        <pc:sldMkLst>
          <pc:docMk/>
          <pc:sldMk cId="2096281933" sldId="316"/>
        </pc:sldMkLst>
        <pc:spChg chg="del">
          <ac:chgData name="it18034400@my.sliit.lk" userId="b5224bbf-3f07-41e9-870f-8428b763ea44" providerId="ADAL" clId="{CEFA3FBA-F3A0-441F-A69F-0C00065DDABF}" dt="2021-03-10T07:06:45.918" v="9505" actId="478"/>
          <ac:spMkLst>
            <pc:docMk/>
            <pc:sldMk cId="2096281933" sldId="316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0:48:21.401" v="1318" actId="20577"/>
          <ac:spMkLst>
            <pc:docMk/>
            <pc:sldMk cId="2096281933" sldId="316"/>
            <ac:spMk id="6" creationId="{392789D5-577C-4F8F-8CCF-C80EF5EF5165}"/>
          </ac:spMkLst>
        </pc:spChg>
        <pc:grpChg chg="add mod">
          <ac:chgData name="it18034400@my.sliit.lk" userId="b5224bbf-3f07-41e9-870f-8428b763ea44" providerId="ADAL" clId="{CEFA3FBA-F3A0-441F-A69F-0C00065DDABF}" dt="2021-03-09T00:46:35.638" v="1193" actId="1076"/>
          <ac:grpSpMkLst>
            <pc:docMk/>
            <pc:sldMk cId="2096281933" sldId="316"/>
            <ac:grpSpMk id="4" creationId="{211F2190-8C6C-4702-A623-2459AD9C8A32}"/>
          </ac:grpSpMkLst>
        </pc:grpChg>
        <pc:graphicFrameChg chg="mod">
          <ac:chgData name="it18034400@my.sliit.lk" userId="b5224bbf-3f07-41e9-870f-8428b763ea44" providerId="ADAL" clId="{CEFA3FBA-F3A0-441F-A69F-0C00065DDABF}" dt="2021-03-10T07:06:49.234" v="9506" actId="1076"/>
          <ac:graphicFrameMkLst>
            <pc:docMk/>
            <pc:sldMk cId="2096281933" sldId="316"/>
            <ac:graphicFrameMk id="7" creationId="{8BC8C242-7F2F-4544-8E44-ECCAAA48FCC3}"/>
          </ac:graphicFrameMkLst>
        </pc:graphicFrameChg>
        <pc:picChg chg="mod">
          <ac:chgData name="it18034400@my.sliit.lk" userId="b5224bbf-3f07-41e9-870f-8428b763ea44" providerId="ADAL" clId="{CEFA3FBA-F3A0-441F-A69F-0C00065DDABF}" dt="2021-03-09T00:46:31.066" v="1192"/>
          <ac:picMkLst>
            <pc:docMk/>
            <pc:sldMk cId="2096281933" sldId="316"/>
            <ac:picMk id="5" creationId="{1402FFFB-003D-4C51-9CCC-3F7DE6D1E88B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52:09.286" v="1722" actId="20577"/>
        <pc:sldMkLst>
          <pc:docMk/>
          <pc:sldMk cId="1141613415" sldId="317"/>
        </pc:sldMkLst>
        <pc:spChg chg="mod">
          <ac:chgData name="it18034400@my.sliit.lk" userId="b5224bbf-3f07-41e9-870f-8428b763ea44" providerId="ADAL" clId="{CEFA3FBA-F3A0-441F-A69F-0C00065DDABF}" dt="2021-03-09T00:52:09.286" v="1722" actId="20577"/>
          <ac:spMkLst>
            <pc:docMk/>
            <pc:sldMk cId="1141613415" sldId="317"/>
            <ac:spMk id="15" creationId="{9EBFB80C-69EE-46E7-8C1E-5BFFDCDB8142}"/>
          </ac:spMkLst>
        </pc:spChg>
        <pc:grpChg chg="add mod">
          <ac:chgData name="it18034400@my.sliit.lk" userId="b5224bbf-3f07-41e9-870f-8428b763ea44" providerId="ADAL" clId="{CEFA3FBA-F3A0-441F-A69F-0C00065DDABF}" dt="2021-03-09T00:51:51.337" v="1697" actId="1076"/>
          <ac:grpSpMkLst>
            <pc:docMk/>
            <pc:sldMk cId="1141613415" sldId="317"/>
            <ac:grpSpMk id="13" creationId="{B1018FCA-0D7E-42C9-8A74-660C47C6AD42}"/>
          </ac:grpSpMkLst>
        </pc:grpChg>
        <pc:picChg chg="mod">
          <ac:chgData name="it18034400@my.sliit.lk" userId="b5224bbf-3f07-41e9-870f-8428b763ea44" providerId="ADAL" clId="{CEFA3FBA-F3A0-441F-A69F-0C00065DDABF}" dt="2021-03-09T00:51:47.724" v="1696"/>
          <ac:picMkLst>
            <pc:docMk/>
            <pc:sldMk cId="1141613415" sldId="317"/>
            <ac:picMk id="14" creationId="{DCB3D40B-9D39-49BA-9E7D-E99BC9B7F0F2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51:41.080" v="1695" actId="20577"/>
        <pc:sldMkLst>
          <pc:docMk/>
          <pc:sldMk cId="2152922413" sldId="318"/>
        </pc:sldMkLst>
        <pc:spChg chg="mod">
          <ac:chgData name="it18034400@my.sliit.lk" userId="b5224bbf-3f07-41e9-870f-8428b763ea44" providerId="ADAL" clId="{CEFA3FBA-F3A0-441F-A69F-0C00065DDABF}" dt="2021-03-09T00:51:41.080" v="1695" actId="20577"/>
          <ac:spMkLst>
            <pc:docMk/>
            <pc:sldMk cId="2152922413" sldId="318"/>
            <ac:spMk id="7" creationId="{B3E8550D-A627-4C4D-ADFF-23443F537404}"/>
          </ac:spMkLst>
        </pc:spChg>
        <pc:grpChg chg="add mod">
          <ac:chgData name="it18034400@my.sliit.lk" userId="b5224bbf-3f07-41e9-870f-8428b763ea44" providerId="ADAL" clId="{CEFA3FBA-F3A0-441F-A69F-0C00065DDABF}" dt="2021-03-09T00:51:23.344" v="1598"/>
          <ac:grpSpMkLst>
            <pc:docMk/>
            <pc:sldMk cId="2152922413" sldId="318"/>
            <ac:grpSpMk id="5" creationId="{BD2A1EB1-6F69-4C4A-8C99-6C48859246F2}"/>
          </ac:grpSpMkLst>
        </pc:grpChg>
        <pc:picChg chg="mod">
          <ac:chgData name="it18034400@my.sliit.lk" userId="b5224bbf-3f07-41e9-870f-8428b763ea44" providerId="ADAL" clId="{CEFA3FBA-F3A0-441F-A69F-0C00065DDABF}" dt="2021-03-09T00:51:23.344" v="1598"/>
          <ac:picMkLst>
            <pc:docMk/>
            <pc:sldMk cId="2152922413" sldId="318"/>
            <ac:picMk id="6" creationId="{86BD79D2-3B1D-46EE-987A-B13967387E10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52:26.372" v="1742" actId="20577"/>
        <pc:sldMkLst>
          <pc:docMk/>
          <pc:sldMk cId="3863293881" sldId="319"/>
        </pc:sldMkLst>
        <pc:spChg chg="mod">
          <ac:chgData name="it18034400@my.sliit.lk" userId="b5224bbf-3f07-41e9-870f-8428b763ea44" providerId="ADAL" clId="{CEFA3FBA-F3A0-441F-A69F-0C00065DDABF}" dt="2021-03-09T00:52:26.372" v="1742" actId="20577"/>
          <ac:spMkLst>
            <pc:docMk/>
            <pc:sldMk cId="3863293881" sldId="319"/>
            <ac:spMk id="8" creationId="{EC3984C8-965D-42BA-9E47-63BE4C8C7B7F}"/>
          </ac:spMkLst>
        </pc:spChg>
        <pc:grpChg chg="add mod">
          <ac:chgData name="it18034400@my.sliit.lk" userId="b5224bbf-3f07-41e9-870f-8428b763ea44" providerId="ADAL" clId="{CEFA3FBA-F3A0-441F-A69F-0C00065DDABF}" dt="2021-03-09T00:52:14.333" v="1723"/>
          <ac:grpSpMkLst>
            <pc:docMk/>
            <pc:sldMk cId="3863293881" sldId="319"/>
            <ac:grpSpMk id="6" creationId="{4B2C3508-49F3-4991-A2A4-9649B72067BB}"/>
          </ac:grpSpMkLst>
        </pc:grpChg>
        <pc:picChg chg="mod">
          <ac:chgData name="it18034400@my.sliit.lk" userId="b5224bbf-3f07-41e9-870f-8428b763ea44" providerId="ADAL" clId="{CEFA3FBA-F3A0-441F-A69F-0C00065DDABF}" dt="2021-03-09T00:52:14.333" v="1723"/>
          <ac:picMkLst>
            <pc:docMk/>
            <pc:sldMk cId="3863293881" sldId="319"/>
            <ac:picMk id="7" creationId="{F69F6866-6BB4-493C-9507-CCB9B56EE00D}"/>
          </ac:picMkLst>
        </pc:picChg>
      </pc:sldChg>
      <pc:sldChg chg="modSp mod">
        <pc:chgData name="it18034400@my.sliit.lk" userId="b5224bbf-3f07-41e9-870f-8428b763ea44" providerId="ADAL" clId="{CEFA3FBA-F3A0-441F-A69F-0C00065DDABF}" dt="2021-03-10T06:13:45.511" v="9321" actId="20577"/>
        <pc:sldMkLst>
          <pc:docMk/>
          <pc:sldMk cId="3483968034" sldId="321"/>
        </pc:sldMkLst>
        <pc:spChg chg="mod">
          <ac:chgData name="it18034400@my.sliit.lk" userId="b5224bbf-3f07-41e9-870f-8428b763ea44" providerId="ADAL" clId="{CEFA3FBA-F3A0-441F-A69F-0C00065DDABF}" dt="2021-03-09T00:51:10.527" v="1583" actId="20577"/>
          <ac:spMkLst>
            <pc:docMk/>
            <pc:sldMk cId="3483968034" sldId="321"/>
            <ac:spMk id="41" creationId="{52D9009C-48E9-4D97-88A8-AFE5B1EE7819}"/>
          </ac:spMkLst>
        </pc:spChg>
        <pc:spChg chg="mod">
          <ac:chgData name="it18034400@my.sliit.lk" userId="b5224bbf-3f07-41e9-870f-8428b763ea44" providerId="ADAL" clId="{CEFA3FBA-F3A0-441F-A69F-0C00065DDABF}" dt="2021-03-10T06:13:45.511" v="9321" actId="20577"/>
          <ac:spMkLst>
            <pc:docMk/>
            <pc:sldMk cId="3483968034" sldId="321"/>
            <ac:spMk id="2201" creationId="{00000000-0000-0000-0000-000000000000}"/>
          </ac:spMkLst>
        </pc:spChg>
      </pc:sldChg>
      <pc:sldChg chg="addSp modSp mod">
        <pc:chgData name="it18034400@my.sliit.lk" userId="b5224bbf-3f07-41e9-870f-8428b763ea44" providerId="ADAL" clId="{CEFA3FBA-F3A0-441F-A69F-0C00065DDABF}" dt="2021-03-09T00:49:47.499" v="1474" actId="20577"/>
        <pc:sldMkLst>
          <pc:docMk/>
          <pc:sldMk cId="3671622909" sldId="322"/>
        </pc:sldMkLst>
        <pc:spChg chg="mod">
          <ac:chgData name="it18034400@my.sliit.lk" userId="b5224bbf-3f07-41e9-870f-8428b763ea44" providerId="ADAL" clId="{CEFA3FBA-F3A0-441F-A69F-0C00065DDABF}" dt="2021-03-09T00:49:47.499" v="1474" actId="20577"/>
          <ac:spMkLst>
            <pc:docMk/>
            <pc:sldMk cId="3671622909" sldId="322"/>
            <ac:spMk id="40" creationId="{6A903AA1-E5B8-4D86-9075-0C9202FD607F}"/>
          </ac:spMkLst>
        </pc:spChg>
        <pc:grpChg chg="add mod">
          <ac:chgData name="it18034400@my.sliit.lk" userId="b5224bbf-3f07-41e9-870f-8428b763ea44" providerId="ADAL" clId="{CEFA3FBA-F3A0-441F-A69F-0C00065DDABF}" dt="2021-03-09T00:42:50.034" v="1069" actId="1076"/>
          <ac:grpSpMkLst>
            <pc:docMk/>
            <pc:sldMk cId="3671622909" sldId="322"/>
            <ac:grpSpMk id="38" creationId="{96231BEC-4E13-4828-AB37-7B338EDA6415}"/>
          </ac:grpSpMkLst>
        </pc:grpChg>
        <pc:picChg chg="mod">
          <ac:chgData name="it18034400@my.sliit.lk" userId="b5224bbf-3f07-41e9-870f-8428b763ea44" providerId="ADAL" clId="{CEFA3FBA-F3A0-441F-A69F-0C00065DDABF}" dt="2021-03-09T00:42:45.410" v="1068"/>
          <ac:picMkLst>
            <pc:docMk/>
            <pc:sldMk cId="3671622909" sldId="322"/>
            <ac:picMk id="39" creationId="{10AB2F0C-2A19-426C-B675-BDA69CBB6254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7:07:38.288" v="9507" actId="478"/>
        <pc:sldMkLst>
          <pc:docMk/>
          <pc:sldMk cId="1579398885" sldId="323"/>
        </pc:sldMkLst>
        <pc:spChg chg="del">
          <ac:chgData name="it18034400@my.sliit.lk" userId="b5224bbf-3f07-41e9-870f-8428b763ea44" providerId="ADAL" clId="{CEFA3FBA-F3A0-441F-A69F-0C00065DDABF}" dt="2021-03-10T07:07:38.288" v="9507" actId="478"/>
          <ac:spMkLst>
            <pc:docMk/>
            <pc:sldMk cId="1579398885" sldId="323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0:49:40.408" v="1460" actId="20577"/>
          <ac:spMkLst>
            <pc:docMk/>
            <pc:sldMk cId="1579398885" sldId="323"/>
            <ac:spMk id="8" creationId="{2A9E74CF-8C5A-44CE-9E0E-BE2E71DC2E14}"/>
          </ac:spMkLst>
        </pc:spChg>
        <pc:grpChg chg="add mod">
          <ac:chgData name="it18034400@my.sliit.lk" userId="b5224bbf-3f07-41e9-870f-8428b763ea44" providerId="ADAL" clId="{CEFA3FBA-F3A0-441F-A69F-0C00065DDABF}" dt="2021-03-09T00:43:37.548" v="1081" actId="1076"/>
          <ac:grpSpMkLst>
            <pc:docMk/>
            <pc:sldMk cId="1579398885" sldId="323"/>
            <ac:grpSpMk id="6" creationId="{52CD071D-8B9A-4386-BB71-5E8D469F5864}"/>
          </ac:grpSpMkLst>
        </pc:grpChg>
        <pc:picChg chg="mod">
          <ac:chgData name="it18034400@my.sliit.lk" userId="b5224bbf-3f07-41e9-870f-8428b763ea44" providerId="ADAL" clId="{CEFA3FBA-F3A0-441F-A69F-0C00065DDABF}" dt="2021-03-09T00:43:31.212" v="1080"/>
          <ac:picMkLst>
            <pc:docMk/>
            <pc:sldMk cId="1579398885" sldId="323"/>
            <ac:picMk id="7" creationId="{A27B99CC-0C78-4F0F-81A7-079BF12864B0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9:16.703" v="1424" actId="20577"/>
        <pc:sldMkLst>
          <pc:docMk/>
          <pc:sldMk cId="880412462" sldId="324"/>
        </pc:sldMkLst>
        <pc:spChg chg="mod">
          <ac:chgData name="it18034400@my.sliit.lk" userId="b5224bbf-3f07-41e9-870f-8428b763ea44" providerId="ADAL" clId="{CEFA3FBA-F3A0-441F-A69F-0C00065DDABF}" dt="2021-03-09T00:49:16.703" v="1424" actId="20577"/>
          <ac:spMkLst>
            <pc:docMk/>
            <pc:sldMk cId="880412462" sldId="324"/>
            <ac:spMk id="6" creationId="{C1EFE859-8EF5-4215-B7FF-5476AF963335}"/>
          </ac:spMkLst>
        </pc:spChg>
        <pc:grpChg chg="add mod">
          <ac:chgData name="it18034400@my.sliit.lk" userId="b5224bbf-3f07-41e9-870f-8428b763ea44" providerId="ADAL" clId="{CEFA3FBA-F3A0-441F-A69F-0C00065DDABF}" dt="2021-03-09T00:45:30.726" v="1174" actId="1076"/>
          <ac:grpSpMkLst>
            <pc:docMk/>
            <pc:sldMk cId="880412462" sldId="324"/>
            <ac:grpSpMk id="4" creationId="{91754072-BFE3-47B7-84B4-85FB33233077}"/>
          </ac:grpSpMkLst>
        </pc:grpChg>
        <pc:picChg chg="mod">
          <ac:chgData name="it18034400@my.sliit.lk" userId="b5224bbf-3f07-41e9-870f-8428b763ea44" providerId="ADAL" clId="{CEFA3FBA-F3A0-441F-A69F-0C00065DDABF}" dt="2021-03-09T00:45:26.287" v="1173"/>
          <ac:picMkLst>
            <pc:docMk/>
            <pc:sldMk cId="880412462" sldId="324"/>
            <ac:picMk id="5" creationId="{541BAA2B-8B92-44A8-9731-5403AF4B7837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10T07:10:11.316" v="9550" actId="20577"/>
        <pc:sldMkLst>
          <pc:docMk/>
          <pc:sldMk cId="2132592724" sldId="325"/>
        </pc:sldMkLst>
        <pc:spChg chg="mod">
          <ac:chgData name="it18034400@my.sliit.lk" userId="b5224bbf-3f07-41e9-870f-8428b763ea44" providerId="ADAL" clId="{CEFA3FBA-F3A0-441F-A69F-0C00065DDABF}" dt="2021-03-10T07:10:11.316" v="9550" actId="20577"/>
          <ac:spMkLst>
            <pc:docMk/>
            <pc:sldMk cId="2132592724" sldId="325"/>
            <ac:spMk id="5" creationId="{D0C3DBD9-3E7F-B045-8A4F-B9CD089014AB}"/>
          </ac:spMkLst>
        </pc:spChg>
        <pc:spChg chg="mod">
          <ac:chgData name="it18034400@my.sliit.lk" userId="b5224bbf-3f07-41e9-870f-8428b763ea44" providerId="ADAL" clId="{CEFA3FBA-F3A0-441F-A69F-0C00065DDABF}" dt="2021-03-09T00:49:24.194" v="1439" actId="20577"/>
          <ac:spMkLst>
            <pc:docMk/>
            <pc:sldMk cId="2132592724" sldId="325"/>
            <ac:spMk id="8" creationId="{F2BAC9B2-CAF7-46E2-AC09-1B52D4CD0FB8}"/>
          </ac:spMkLst>
        </pc:spChg>
        <pc:grpChg chg="add mod">
          <ac:chgData name="it18034400@my.sliit.lk" userId="b5224bbf-3f07-41e9-870f-8428b763ea44" providerId="ADAL" clId="{CEFA3FBA-F3A0-441F-A69F-0C00065DDABF}" dt="2021-03-09T00:45:23.556" v="1172" actId="1076"/>
          <ac:grpSpMkLst>
            <pc:docMk/>
            <pc:sldMk cId="2132592724" sldId="325"/>
            <ac:grpSpMk id="6" creationId="{8EAA8CEF-B65E-452E-8161-7F64CD7F07FA}"/>
          </ac:grpSpMkLst>
        </pc:grpChg>
        <pc:picChg chg="mod">
          <ac:chgData name="it18034400@my.sliit.lk" userId="b5224bbf-3f07-41e9-870f-8428b763ea44" providerId="ADAL" clId="{CEFA3FBA-F3A0-441F-A69F-0C00065DDABF}" dt="2021-03-09T00:45:20.589" v="1171"/>
          <ac:picMkLst>
            <pc:docMk/>
            <pc:sldMk cId="2132592724" sldId="325"/>
            <ac:picMk id="7" creationId="{FC55D5BD-CF2E-4652-8D16-6CAAF1389B43}"/>
          </ac:picMkLst>
        </pc:picChg>
      </pc:sldChg>
      <pc:sldChg chg="addSp modSp add mod ord">
        <pc:chgData name="it18034400@my.sliit.lk" userId="b5224bbf-3f07-41e9-870f-8428b763ea44" providerId="ADAL" clId="{CEFA3FBA-F3A0-441F-A69F-0C00065DDABF}" dt="2021-03-09T00:47:30.272" v="1264" actId="20577"/>
        <pc:sldMkLst>
          <pc:docMk/>
          <pc:sldMk cId="1217153768" sldId="326"/>
        </pc:sldMkLst>
        <pc:spChg chg="mod">
          <ac:chgData name="it18034400@my.sliit.lk" userId="b5224bbf-3f07-41e9-870f-8428b763ea44" providerId="ADAL" clId="{CEFA3FBA-F3A0-441F-A69F-0C00065DDABF}" dt="2021-03-09T00:47:30.272" v="1264" actId="20577"/>
          <ac:spMkLst>
            <pc:docMk/>
            <pc:sldMk cId="1217153768" sldId="326"/>
            <ac:spMk id="5" creationId="{52882F8C-7FFD-47F4-91A6-73DB03F80AAE}"/>
          </ac:spMkLst>
        </pc:spChg>
        <pc:grpChg chg="add mod">
          <ac:chgData name="it18034400@my.sliit.lk" userId="b5224bbf-3f07-41e9-870f-8428b763ea44" providerId="ADAL" clId="{CEFA3FBA-F3A0-441F-A69F-0C00065DDABF}" dt="2021-03-09T00:47:15.750" v="1244" actId="1076"/>
          <ac:grpSpMkLst>
            <pc:docMk/>
            <pc:sldMk cId="1217153768" sldId="326"/>
            <ac:grpSpMk id="3" creationId="{0E07BA9D-AE2B-43BC-B40E-D503C70A2BDD}"/>
          </ac:grpSpMkLst>
        </pc:grpChg>
        <pc:picChg chg="mod">
          <ac:chgData name="it18034400@my.sliit.lk" userId="b5224bbf-3f07-41e9-870f-8428b763ea44" providerId="ADAL" clId="{CEFA3FBA-F3A0-441F-A69F-0C00065DDABF}" dt="2021-03-09T00:47:09.812" v="1243"/>
          <ac:picMkLst>
            <pc:docMk/>
            <pc:sldMk cId="1217153768" sldId="326"/>
            <ac:picMk id="4" creationId="{EBE38A12-7EFF-4F04-9532-65A4C2C245CF}"/>
          </ac:picMkLst>
        </pc:picChg>
      </pc:sldChg>
      <pc:sldChg chg="delSp modSp add mod ord">
        <pc:chgData name="it18034400@my.sliit.lk" userId="b5224bbf-3f07-41e9-870f-8428b763ea44" providerId="ADAL" clId="{CEFA3FBA-F3A0-441F-A69F-0C00065DDABF}" dt="2021-03-09T01:23:07.318" v="1899" actId="1076"/>
        <pc:sldMkLst>
          <pc:docMk/>
          <pc:sldMk cId="4130435022" sldId="327"/>
        </pc:sldMkLst>
        <pc:spChg chg="mod">
          <ac:chgData name="it18034400@my.sliit.lk" userId="b5224bbf-3f07-41e9-870f-8428b763ea44" providerId="ADAL" clId="{CEFA3FBA-F3A0-441F-A69F-0C00065DDABF}" dt="2021-03-09T01:23:07.318" v="1899" actId="1076"/>
          <ac:spMkLst>
            <pc:docMk/>
            <pc:sldMk cId="4130435022" sldId="327"/>
            <ac:spMk id="3" creationId="{E2BCB207-7712-0C45-83A2-1E88F41D2C07}"/>
          </ac:spMkLst>
        </pc:spChg>
        <pc:spChg chg="del">
          <ac:chgData name="it18034400@my.sliit.lk" userId="b5224bbf-3f07-41e9-870f-8428b763ea44" providerId="ADAL" clId="{CEFA3FBA-F3A0-441F-A69F-0C00065DDABF}" dt="2021-03-09T01:22:11.797" v="1834" actId="478"/>
          <ac:spMkLst>
            <pc:docMk/>
            <pc:sldMk cId="4130435022" sldId="327"/>
            <ac:spMk id="5" creationId="{2331E45E-FE65-8F4D-AA0E-C984B0C7FE86}"/>
          </ac:spMkLst>
        </pc:spChg>
        <pc:spChg chg="mod">
          <ac:chgData name="it18034400@my.sliit.lk" userId="b5224bbf-3f07-41e9-870f-8428b763ea44" providerId="ADAL" clId="{CEFA3FBA-F3A0-441F-A69F-0C00065DDABF}" dt="2021-03-09T00:54:14.203" v="1832" actId="20577"/>
          <ac:spMkLst>
            <pc:docMk/>
            <pc:sldMk cId="4130435022" sldId="327"/>
            <ac:spMk id="8" creationId="{2A9E74CF-8C5A-44CE-9E0E-BE2E71DC2E14}"/>
          </ac:spMkLst>
        </pc:spChg>
        <pc:graphicFrameChg chg="del">
          <ac:chgData name="it18034400@my.sliit.lk" userId="b5224bbf-3f07-41e9-870f-8428b763ea44" providerId="ADAL" clId="{CEFA3FBA-F3A0-441F-A69F-0C00065DDABF}" dt="2021-03-09T01:22:08.163" v="1833" actId="478"/>
          <ac:graphicFrameMkLst>
            <pc:docMk/>
            <pc:sldMk cId="4130435022" sldId="327"/>
            <ac:graphicFrameMk id="4" creationId="{05467D55-34E9-DD47-8E35-E987DF2EED69}"/>
          </ac:graphicFrameMkLst>
        </pc:graphicFrameChg>
      </pc:sldChg>
      <pc:sldChg chg="addSp delSp modSp add mod">
        <pc:chgData name="it18034400@my.sliit.lk" userId="b5224bbf-3f07-41e9-870f-8428b763ea44" providerId="ADAL" clId="{CEFA3FBA-F3A0-441F-A69F-0C00065DDABF}" dt="2021-03-09T01:47:39.375" v="2378" actId="1076"/>
        <pc:sldMkLst>
          <pc:docMk/>
          <pc:sldMk cId="18335092" sldId="328"/>
        </pc:sldMkLst>
        <pc:spChg chg="add del mod">
          <ac:chgData name="it18034400@my.sliit.lk" userId="b5224bbf-3f07-41e9-870f-8428b763ea44" providerId="ADAL" clId="{CEFA3FBA-F3A0-441F-A69F-0C00065DDABF}" dt="2021-03-09T01:47:39.375" v="2378" actId="1076"/>
          <ac:spMkLst>
            <pc:docMk/>
            <pc:sldMk cId="18335092" sldId="328"/>
            <ac:spMk id="3" creationId="{E2BCB207-7712-0C45-83A2-1E88F41D2C07}"/>
          </ac:spMkLst>
        </pc:spChg>
        <pc:graphicFrameChg chg="add del mod modGraphic">
          <ac:chgData name="it18034400@my.sliit.lk" userId="b5224bbf-3f07-41e9-870f-8428b763ea44" providerId="ADAL" clId="{CEFA3FBA-F3A0-441F-A69F-0C00065DDABF}" dt="2021-03-09T01:35:47.096" v="1918" actId="478"/>
          <ac:graphicFrameMkLst>
            <pc:docMk/>
            <pc:sldMk cId="18335092" sldId="328"/>
            <ac:graphicFrameMk id="4" creationId="{B2587AE1-2293-474D-AFC7-BFA81518503B}"/>
          </ac:graphicFrameMkLst>
        </pc:graphicFrameChg>
      </pc:sldChg>
      <pc:sldChg chg="addSp delSp modSp add del mod modNotesTx">
        <pc:chgData name="it18034400@my.sliit.lk" userId="b5224bbf-3f07-41e9-870f-8428b763ea44" providerId="ADAL" clId="{CEFA3FBA-F3A0-441F-A69F-0C00065DDABF}" dt="2021-03-10T01:00:19.142" v="7905" actId="47"/>
        <pc:sldMkLst>
          <pc:docMk/>
          <pc:sldMk cId="4246218099" sldId="329"/>
        </pc:sldMkLst>
        <pc:spChg chg="mod">
          <ac:chgData name="it18034400@my.sliit.lk" userId="b5224bbf-3f07-41e9-870f-8428b763ea44" providerId="ADAL" clId="{CEFA3FBA-F3A0-441F-A69F-0C00065DDABF}" dt="2021-03-09T02:58:20.209" v="2791" actId="20577"/>
          <ac:spMkLst>
            <pc:docMk/>
            <pc:sldMk cId="4246218099" sldId="329"/>
            <ac:spMk id="2" creationId="{40E6B476-40B7-CE44-81B3-9AA0D9E7CC05}"/>
          </ac:spMkLst>
        </pc:spChg>
        <pc:spChg chg="del mod">
          <ac:chgData name="it18034400@my.sliit.lk" userId="b5224bbf-3f07-41e9-870f-8428b763ea44" providerId="ADAL" clId="{CEFA3FBA-F3A0-441F-A69F-0C00065DDABF}" dt="2021-03-09T01:48:07.517" v="2381" actId="478"/>
          <ac:spMkLst>
            <pc:docMk/>
            <pc:sldMk cId="4246218099" sldId="329"/>
            <ac:spMk id="3" creationId="{E2BCB207-7712-0C45-83A2-1E88F41D2C07}"/>
          </ac:spMkLst>
        </pc:spChg>
        <pc:spChg chg="add del mod">
          <ac:chgData name="it18034400@my.sliit.lk" userId="b5224bbf-3f07-41e9-870f-8428b763ea44" providerId="ADAL" clId="{CEFA3FBA-F3A0-441F-A69F-0C00065DDABF}" dt="2021-03-09T01:48:10.404" v="2382" actId="478"/>
          <ac:spMkLst>
            <pc:docMk/>
            <pc:sldMk cId="4246218099" sldId="329"/>
            <ac:spMk id="5" creationId="{EF26660E-DCD7-4EDB-A6D2-256387C92CAC}"/>
          </ac:spMkLst>
        </pc:spChg>
        <pc:spChg chg="add del mod">
          <ac:chgData name="it18034400@my.sliit.lk" userId="b5224bbf-3f07-41e9-870f-8428b763ea44" providerId="ADAL" clId="{CEFA3FBA-F3A0-441F-A69F-0C00065DDABF}" dt="2021-03-09T01:54:46.700" v="2466" actId="478"/>
          <ac:spMkLst>
            <pc:docMk/>
            <pc:sldMk cId="4246218099" sldId="329"/>
            <ac:spMk id="12" creationId="{B31C101A-E069-4722-8B31-432ACA32CF0B}"/>
          </ac:spMkLst>
        </pc:spChg>
        <pc:spChg chg="add mod">
          <ac:chgData name="it18034400@my.sliit.lk" userId="b5224bbf-3f07-41e9-870f-8428b763ea44" providerId="ADAL" clId="{CEFA3FBA-F3A0-441F-A69F-0C00065DDABF}" dt="2021-03-09T03:16:01.988" v="3406" actId="1076"/>
          <ac:spMkLst>
            <pc:docMk/>
            <pc:sldMk cId="4246218099" sldId="329"/>
            <ac:spMk id="21" creationId="{6A067B13-6D58-434A-BE4F-B8BAEBAAFDD7}"/>
          </ac:spMkLst>
        </pc:spChg>
        <pc:graphicFrameChg chg="add mod modGraphic">
          <ac:chgData name="it18034400@my.sliit.lk" userId="b5224bbf-3f07-41e9-870f-8428b763ea44" providerId="ADAL" clId="{CEFA3FBA-F3A0-441F-A69F-0C00065DDABF}" dt="2021-03-09T05:14:53.779" v="3894" actId="20577"/>
          <ac:graphicFrameMkLst>
            <pc:docMk/>
            <pc:sldMk cId="4246218099" sldId="329"/>
            <ac:graphicFrameMk id="9" creationId="{B5BD4936-D8C6-451B-8DA6-437E452B3C9F}"/>
          </ac:graphicFrameMkLst>
        </pc:graphicFrameChg>
        <pc:picChg chg="add del mod">
          <ac:chgData name="it18034400@my.sliit.lk" userId="b5224bbf-3f07-41e9-870f-8428b763ea44" providerId="ADAL" clId="{CEFA3FBA-F3A0-441F-A69F-0C00065DDABF}" dt="2021-03-09T03:15:49.257" v="3404" actId="1076"/>
          <ac:picMkLst>
            <pc:docMk/>
            <pc:sldMk cId="4246218099" sldId="329"/>
            <ac:picMk id="11" creationId="{0F773073-EFA8-4424-8268-E71B5FAE403D}"/>
          </ac:picMkLst>
        </pc:picChg>
        <pc:picChg chg="add mod">
          <ac:chgData name="it18034400@my.sliit.lk" userId="b5224bbf-3f07-41e9-870f-8428b763ea44" providerId="ADAL" clId="{CEFA3FBA-F3A0-441F-A69F-0C00065DDABF}" dt="2021-03-09T03:16:22.336" v="3411" actId="1076"/>
          <ac:picMkLst>
            <pc:docMk/>
            <pc:sldMk cId="4246218099" sldId="329"/>
            <ac:picMk id="13" creationId="{DE7A9C62-C717-4171-97A0-4AEAE7AE4408}"/>
          </ac:picMkLst>
        </pc:picChg>
        <pc:picChg chg="add mod">
          <ac:chgData name="it18034400@my.sliit.lk" userId="b5224bbf-3f07-41e9-870f-8428b763ea44" providerId="ADAL" clId="{CEFA3FBA-F3A0-441F-A69F-0C00065DDABF}" dt="2021-03-09T03:16:17.992" v="3410" actId="1076"/>
          <ac:picMkLst>
            <pc:docMk/>
            <pc:sldMk cId="4246218099" sldId="329"/>
            <ac:picMk id="14" creationId="{3F31D8FE-E5DC-4277-AE70-1BFBF7C50338}"/>
          </ac:picMkLst>
        </pc:picChg>
        <pc:picChg chg="add mod">
          <ac:chgData name="it18034400@my.sliit.lk" userId="b5224bbf-3f07-41e9-870f-8428b763ea44" providerId="ADAL" clId="{CEFA3FBA-F3A0-441F-A69F-0C00065DDABF}" dt="2021-03-09T03:15:44.493" v="3403" actId="1076"/>
          <ac:picMkLst>
            <pc:docMk/>
            <pc:sldMk cId="4246218099" sldId="329"/>
            <ac:picMk id="15" creationId="{ECB347B4-4891-45CC-A5DD-3CA7DA5FB6C0}"/>
          </ac:picMkLst>
        </pc:picChg>
        <pc:picChg chg="add mod">
          <ac:chgData name="it18034400@my.sliit.lk" userId="b5224bbf-3f07-41e9-870f-8428b763ea44" providerId="ADAL" clId="{CEFA3FBA-F3A0-441F-A69F-0C00065DDABF}" dt="2021-03-09T03:16:14.152" v="3409" actId="1076"/>
          <ac:picMkLst>
            <pc:docMk/>
            <pc:sldMk cId="4246218099" sldId="329"/>
            <ac:picMk id="16" creationId="{7499C2CC-7E2B-4AF5-98E9-FD3E102BE633}"/>
          </ac:picMkLst>
        </pc:picChg>
        <pc:picChg chg="add mod">
          <ac:chgData name="it18034400@my.sliit.lk" userId="b5224bbf-3f07-41e9-870f-8428b763ea44" providerId="ADAL" clId="{CEFA3FBA-F3A0-441F-A69F-0C00065DDABF}" dt="2021-03-09T03:16:37.345" v="3413" actId="1076"/>
          <ac:picMkLst>
            <pc:docMk/>
            <pc:sldMk cId="4246218099" sldId="329"/>
            <ac:picMk id="17" creationId="{19E878A5-E916-46EA-9A38-362B4F5A265F}"/>
          </ac:picMkLst>
        </pc:picChg>
        <pc:picChg chg="add mod">
          <ac:chgData name="it18034400@my.sliit.lk" userId="b5224bbf-3f07-41e9-870f-8428b763ea44" providerId="ADAL" clId="{CEFA3FBA-F3A0-441F-A69F-0C00065DDABF}" dt="2021-03-09T03:16:09.044" v="3408" actId="1076"/>
          <ac:picMkLst>
            <pc:docMk/>
            <pc:sldMk cId="4246218099" sldId="329"/>
            <ac:picMk id="18" creationId="{E619A63E-A19E-47A2-9818-62B1BB477B25}"/>
          </ac:picMkLst>
        </pc:picChg>
        <pc:picChg chg="add mod">
          <ac:chgData name="it18034400@my.sliit.lk" userId="b5224bbf-3f07-41e9-870f-8428b763ea44" providerId="ADAL" clId="{CEFA3FBA-F3A0-441F-A69F-0C00065DDABF}" dt="2021-03-09T03:16:05.331" v="3407" actId="1076"/>
          <ac:picMkLst>
            <pc:docMk/>
            <pc:sldMk cId="4246218099" sldId="329"/>
            <ac:picMk id="19" creationId="{92BF92B0-0738-491D-8C1D-8F446FC209EF}"/>
          </ac:picMkLst>
        </pc:picChg>
        <pc:picChg chg="add mod">
          <ac:chgData name="it18034400@my.sliit.lk" userId="b5224bbf-3f07-41e9-870f-8428b763ea44" providerId="ADAL" clId="{CEFA3FBA-F3A0-441F-A69F-0C00065DDABF}" dt="2021-03-09T03:16:31.567" v="3412" actId="1076"/>
          <ac:picMkLst>
            <pc:docMk/>
            <pc:sldMk cId="4246218099" sldId="329"/>
            <ac:picMk id="20" creationId="{6539B2E8-DB59-4808-812C-F8B94D078013}"/>
          </ac:picMkLst>
        </pc:picChg>
      </pc:sldChg>
      <pc:sldChg chg="addSp delSp modSp add mod ord modNotesTx">
        <pc:chgData name="it18034400@my.sliit.lk" userId="b5224bbf-3f07-41e9-870f-8428b763ea44" providerId="ADAL" clId="{CEFA3FBA-F3A0-441F-A69F-0C00065DDABF}" dt="2021-03-09T08:05:18.736" v="4515" actId="1076"/>
        <pc:sldMkLst>
          <pc:docMk/>
          <pc:sldMk cId="2592494904" sldId="330"/>
        </pc:sldMkLst>
        <pc:spChg chg="del mod">
          <ac:chgData name="it18034400@my.sliit.lk" userId="b5224bbf-3f07-41e9-870f-8428b763ea44" providerId="ADAL" clId="{CEFA3FBA-F3A0-441F-A69F-0C00065DDABF}" dt="2021-03-09T02:19:34.878" v="2633" actId="478"/>
          <ac:spMkLst>
            <pc:docMk/>
            <pc:sldMk cId="2592494904" sldId="330"/>
            <ac:spMk id="3" creationId="{E2BCB207-7712-0C45-83A2-1E88F41D2C07}"/>
          </ac:spMkLst>
        </pc:spChg>
        <pc:spChg chg="add del mod">
          <ac:chgData name="it18034400@my.sliit.lk" userId="b5224bbf-3f07-41e9-870f-8428b763ea44" providerId="ADAL" clId="{CEFA3FBA-F3A0-441F-A69F-0C00065DDABF}" dt="2021-03-09T02:34:40.299" v="2659" actId="478"/>
          <ac:spMkLst>
            <pc:docMk/>
            <pc:sldMk cId="2592494904" sldId="330"/>
            <ac:spMk id="4" creationId="{23682E2D-70F7-4B39-BDE2-23157B7A1AC4}"/>
          </ac:spMkLst>
        </pc:spChg>
        <pc:spChg chg="add del mod">
          <ac:chgData name="it18034400@my.sliit.lk" userId="b5224bbf-3f07-41e9-870f-8428b763ea44" providerId="ADAL" clId="{CEFA3FBA-F3A0-441F-A69F-0C00065DDABF}" dt="2021-03-09T02:34:43.408" v="2660" actId="478"/>
          <ac:spMkLst>
            <pc:docMk/>
            <pc:sldMk cId="2592494904" sldId="330"/>
            <ac:spMk id="5" creationId="{54B2C5BE-6878-4982-839B-D32DB0B8B1DB}"/>
          </ac:spMkLst>
        </pc:spChg>
        <pc:spChg chg="add del mod topLvl">
          <ac:chgData name="it18034400@my.sliit.lk" userId="b5224bbf-3f07-41e9-870f-8428b763ea44" providerId="ADAL" clId="{CEFA3FBA-F3A0-441F-A69F-0C00065DDABF}" dt="2021-03-09T02:38:21.104" v="2708" actId="478"/>
          <ac:spMkLst>
            <pc:docMk/>
            <pc:sldMk cId="2592494904" sldId="330"/>
            <ac:spMk id="9" creationId="{41C73278-756C-4A76-808D-89A5FACA013F}"/>
          </ac:spMkLst>
        </pc:spChg>
        <pc:spChg chg="add del mod topLvl">
          <ac:chgData name="it18034400@my.sliit.lk" userId="b5224bbf-3f07-41e9-870f-8428b763ea44" providerId="ADAL" clId="{CEFA3FBA-F3A0-441F-A69F-0C00065DDABF}" dt="2021-03-09T08:02:36.703" v="4483" actId="478"/>
          <ac:spMkLst>
            <pc:docMk/>
            <pc:sldMk cId="2592494904" sldId="330"/>
            <ac:spMk id="10" creationId="{72EFBAFF-64A1-4E85-804A-BB490D95B5CC}"/>
          </ac:spMkLst>
        </pc:spChg>
        <pc:spChg chg="add mod topLvl">
          <ac:chgData name="it18034400@my.sliit.lk" userId="b5224bbf-3f07-41e9-870f-8428b763ea44" providerId="ADAL" clId="{CEFA3FBA-F3A0-441F-A69F-0C00065DDABF}" dt="2021-03-09T08:03:49.845" v="4497" actId="1582"/>
          <ac:spMkLst>
            <pc:docMk/>
            <pc:sldMk cId="2592494904" sldId="330"/>
            <ac:spMk id="11" creationId="{7EC3B8FC-2C10-4F39-A4F7-D4D0559049EB}"/>
          </ac:spMkLst>
        </pc:spChg>
        <pc:spChg chg="add del mod ord topLvl">
          <ac:chgData name="it18034400@my.sliit.lk" userId="b5224bbf-3f07-41e9-870f-8428b763ea44" providerId="ADAL" clId="{CEFA3FBA-F3A0-441F-A69F-0C00065DDABF}" dt="2021-03-09T08:05:18.736" v="4515" actId="1076"/>
          <ac:spMkLst>
            <pc:docMk/>
            <pc:sldMk cId="2592494904" sldId="330"/>
            <ac:spMk id="13" creationId="{CEDA5F0C-634A-48F4-B80C-CE4EEA8A4B8A}"/>
          </ac:spMkLst>
        </pc:spChg>
        <pc:spChg chg="add del mod ord topLvl">
          <ac:chgData name="it18034400@my.sliit.lk" userId="b5224bbf-3f07-41e9-870f-8428b763ea44" providerId="ADAL" clId="{CEFA3FBA-F3A0-441F-A69F-0C00065DDABF}" dt="2021-03-09T08:03:23.943" v="4493" actId="478"/>
          <ac:spMkLst>
            <pc:docMk/>
            <pc:sldMk cId="2592494904" sldId="330"/>
            <ac:spMk id="15" creationId="{B5632EB9-A848-4562-8650-1C25624A0E84}"/>
          </ac:spMkLst>
        </pc:spChg>
        <pc:spChg chg="add mod ord topLvl">
          <ac:chgData name="it18034400@my.sliit.lk" userId="b5224bbf-3f07-41e9-870f-8428b763ea44" providerId="ADAL" clId="{CEFA3FBA-F3A0-441F-A69F-0C00065DDABF}" dt="2021-03-09T08:05:16.693" v="4514" actId="1076"/>
          <ac:spMkLst>
            <pc:docMk/>
            <pc:sldMk cId="2592494904" sldId="330"/>
            <ac:spMk id="16" creationId="{E32B83E1-8FD9-4C01-A0B3-E28D3D597D14}"/>
          </ac:spMkLst>
        </pc:spChg>
        <pc:spChg chg="add del mod topLvl">
          <ac:chgData name="it18034400@my.sliit.lk" userId="b5224bbf-3f07-41e9-870f-8428b763ea44" providerId="ADAL" clId="{CEFA3FBA-F3A0-441F-A69F-0C00065DDABF}" dt="2021-03-09T08:04:17.101" v="4502" actId="478"/>
          <ac:spMkLst>
            <pc:docMk/>
            <pc:sldMk cId="2592494904" sldId="330"/>
            <ac:spMk id="17" creationId="{6AE61CC8-2D06-4F9C-9ED1-344B97D8BD87}"/>
          </ac:spMkLst>
        </pc:spChg>
        <pc:spChg chg="add del mod topLvl">
          <ac:chgData name="it18034400@my.sliit.lk" userId="b5224bbf-3f07-41e9-870f-8428b763ea44" providerId="ADAL" clId="{CEFA3FBA-F3A0-441F-A69F-0C00065DDABF}" dt="2021-03-09T02:38:32.738" v="2711" actId="478"/>
          <ac:spMkLst>
            <pc:docMk/>
            <pc:sldMk cId="2592494904" sldId="330"/>
            <ac:spMk id="18" creationId="{2D458277-EE86-4D6B-BECF-280D5CA41A88}"/>
          </ac:spMkLst>
        </pc:spChg>
        <pc:grpChg chg="add del mod">
          <ac:chgData name="it18034400@my.sliit.lk" userId="b5224bbf-3f07-41e9-870f-8428b763ea44" providerId="ADAL" clId="{CEFA3FBA-F3A0-441F-A69F-0C00065DDABF}" dt="2021-03-09T08:03:15.133" v="4491" actId="165"/>
          <ac:grpSpMkLst>
            <pc:docMk/>
            <pc:sldMk cId="2592494904" sldId="330"/>
            <ac:grpSpMk id="3" creationId="{0F122A85-F823-4012-80B7-C407DA8B66CB}"/>
          </ac:grpSpMkLst>
        </pc:grpChg>
        <pc:grpChg chg="add del mod">
          <ac:chgData name="it18034400@my.sliit.lk" userId="b5224bbf-3f07-41e9-870f-8428b763ea44" providerId="ADAL" clId="{CEFA3FBA-F3A0-441F-A69F-0C00065DDABF}" dt="2021-03-09T08:02:31.255" v="4482" actId="165"/>
          <ac:grpSpMkLst>
            <pc:docMk/>
            <pc:sldMk cId="2592494904" sldId="330"/>
            <ac:grpSpMk id="12" creationId="{DE3F4646-6E29-4C02-88DA-C10E466F5F34}"/>
          </ac:grpSpMkLst>
        </pc:grpChg>
        <pc:grpChg chg="add del mod">
          <ac:chgData name="it18034400@my.sliit.lk" userId="b5224bbf-3f07-41e9-870f-8428b763ea44" providerId="ADAL" clId="{CEFA3FBA-F3A0-441F-A69F-0C00065DDABF}" dt="2021-03-09T02:36:59.099" v="2690" actId="165"/>
          <ac:grpSpMkLst>
            <pc:docMk/>
            <pc:sldMk cId="2592494904" sldId="330"/>
            <ac:grpSpMk id="14" creationId="{96404FE5-4BCB-42DB-AB40-1DE9EC4D0B7D}"/>
          </ac:grpSpMkLst>
        </pc:grpChg>
        <pc:grpChg chg="add del mod">
          <ac:chgData name="it18034400@my.sliit.lk" userId="b5224bbf-3f07-41e9-870f-8428b763ea44" providerId="ADAL" clId="{CEFA3FBA-F3A0-441F-A69F-0C00065DDABF}" dt="2021-03-09T02:38:32.738" v="2711" actId="478"/>
          <ac:grpSpMkLst>
            <pc:docMk/>
            <pc:sldMk cId="2592494904" sldId="330"/>
            <ac:grpSpMk id="19" creationId="{4FA329D7-CCA7-475D-80BC-4BAB58611C80}"/>
          </ac:grpSpMkLst>
        </pc:grpChg>
        <pc:grpChg chg="add del mod">
          <ac:chgData name="it18034400@my.sliit.lk" userId="b5224bbf-3f07-41e9-870f-8428b763ea44" providerId="ADAL" clId="{CEFA3FBA-F3A0-441F-A69F-0C00065DDABF}" dt="2021-03-09T08:02:46.313" v="4485" actId="165"/>
          <ac:grpSpMkLst>
            <pc:docMk/>
            <pc:sldMk cId="2592494904" sldId="330"/>
            <ac:grpSpMk id="20" creationId="{BFB7A65E-C9B8-4DFA-BED9-9A11C07EC10F}"/>
          </ac:grpSpMkLst>
        </pc:grpChg>
        <pc:grpChg chg="add del mod">
          <ac:chgData name="it18034400@my.sliit.lk" userId="b5224bbf-3f07-41e9-870f-8428b763ea44" providerId="ADAL" clId="{CEFA3FBA-F3A0-441F-A69F-0C00065DDABF}" dt="2021-03-09T08:04:09.224" v="4500" actId="165"/>
          <ac:grpSpMkLst>
            <pc:docMk/>
            <pc:sldMk cId="2592494904" sldId="330"/>
            <ac:grpSpMk id="21" creationId="{7A6BD72B-9632-4ECD-A070-EE1E31A3D109}"/>
          </ac:grpSpMkLst>
        </pc:grpChg>
      </pc:sldChg>
      <pc:sldChg chg="addSp delSp modSp add mod ord">
        <pc:chgData name="it18034400@my.sliit.lk" userId="b5224bbf-3f07-41e9-870f-8428b763ea44" providerId="ADAL" clId="{CEFA3FBA-F3A0-441F-A69F-0C00065DDABF}" dt="2021-03-09T13:02:29.970" v="4822" actId="20577"/>
        <pc:sldMkLst>
          <pc:docMk/>
          <pc:sldMk cId="2807568408" sldId="331"/>
        </pc:sldMkLst>
        <pc:spChg chg="add del mod">
          <ac:chgData name="it18034400@my.sliit.lk" userId="b5224bbf-3f07-41e9-870f-8428b763ea44" providerId="ADAL" clId="{CEFA3FBA-F3A0-441F-A69F-0C00065DDABF}" dt="2021-03-09T13:02:29.970" v="4822" actId="20577"/>
          <ac:spMkLst>
            <pc:docMk/>
            <pc:sldMk cId="2807568408" sldId="331"/>
            <ac:spMk id="3" creationId="{E2BCB207-7712-0C45-83A2-1E88F41D2C07}"/>
          </ac:spMkLst>
        </pc:spChg>
        <pc:spChg chg="add del mod">
          <ac:chgData name="it18034400@my.sliit.lk" userId="b5224bbf-3f07-41e9-870f-8428b763ea44" providerId="ADAL" clId="{CEFA3FBA-F3A0-441F-A69F-0C00065DDABF}" dt="2021-03-09T03:09:13.844" v="3206" actId="21"/>
          <ac:spMkLst>
            <pc:docMk/>
            <pc:sldMk cId="2807568408" sldId="331"/>
            <ac:spMk id="4" creationId="{295CA6B2-D20E-4626-9E8A-F4A2AF3FC32A}"/>
          </ac:spMkLst>
        </pc:spChg>
        <pc:spChg chg="add del mod">
          <ac:chgData name="it18034400@my.sliit.lk" userId="b5224bbf-3f07-41e9-870f-8428b763ea44" providerId="ADAL" clId="{CEFA3FBA-F3A0-441F-A69F-0C00065DDABF}" dt="2021-03-09T03:09:48.108" v="3216" actId="478"/>
          <ac:spMkLst>
            <pc:docMk/>
            <pc:sldMk cId="2807568408" sldId="331"/>
            <ac:spMk id="9" creationId="{A6B8897E-3B98-4654-9951-4CD3EBACD0C5}"/>
          </ac:spMkLst>
        </pc:spChg>
        <pc:picChg chg="add mod">
          <ac:chgData name="it18034400@my.sliit.lk" userId="b5224bbf-3f07-41e9-870f-8428b763ea44" providerId="ADAL" clId="{CEFA3FBA-F3A0-441F-A69F-0C00065DDABF}" dt="2021-03-09T13:02:23.816" v="4821" actId="1076"/>
          <ac:picMkLst>
            <pc:docMk/>
            <pc:sldMk cId="2807568408" sldId="331"/>
            <ac:picMk id="10" creationId="{6FAC20FC-D7A1-4316-A9A7-75FC40FE1255}"/>
          </ac:picMkLst>
        </pc:picChg>
        <pc:picChg chg="add del mod">
          <ac:chgData name="it18034400@my.sliit.lk" userId="b5224bbf-3f07-41e9-870f-8428b763ea44" providerId="ADAL" clId="{CEFA3FBA-F3A0-441F-A69F-0C00065DDABF}" dt="2021-03-09T03:09:15.860" v="3207"/>
          <ac:picMkLst>
            <pc:docMk/>
            <pc:sldMk cId="2807568408" sldId="331"/>
            <ac:picMk id="1026" creationId="{32717C1D-4CA7-4FE4-8DE2-B6C87E23E11C}"/>
          </ac:picMkLst>
        </pc:picChg>
      </pc:sldChg>
      <pc:sldChg chg="modSp add del mod ord">
        <pc:chgData name="it18034400@my.sliit.lk" userId="b5224bbf-3f07-41e9-870f-8428b763ea44" providerId="ADAL" clId="{CEFA3FBA-F3A0-441F-A69F-0C00065DDABF}" dt="2021-03-09T02:58:23.699" v="2792" actId="47"/>
        <pc:sldMkLst>
          <pc:docMk/>
          <pc:sldMk cId="4263981249" sldId="331"/>
        </pc:sldMkLst>
        <pc:spChg chg="mod">
          <ac:chgData name="it18034400@my.sliit.lk" userId="b5224bbf-3f07-41e9-870f-8428b763ea44" providerId="ADAL" clId="{CEFA3FBA-F3A0-441F-A69F-0C00065DDABF}" dt="2021-03-09T02:54:31.882" v="2769" actId="20577"/>
          <ac:spMkLst>
            <pc:docMk/>
            <pc:sldMk cId="4263981249" sldId="331"/>
            <ac:spMk id="6" creationId="{C1EFE859-8EF5-4215-B7FF-5476AF963335}"/>
          </ac:spMkLst>
        </pc:spChg>
      </pc:sldChg>
      <pc:sldChg chg="addSp delSp modSp add mod modNotesTx">
        <pc:chgData name="it18034400@my.sliit.lk" userId="b5224bbf-3f07-41e9-870f-8428b763ea44" providerId="ADAL" clId="{CEFA3FBA-F3A0-441F-A69F-0C00065DDABF}" dt="2021-03-10T01:17:17.232" v="8176" actId="6549"/>
        <pc:sldMkLst>
          <pc:docMk/>
          <pc:sldMk cId="3423597360" sldId="332"/>
        </pc:sldMkLst>
        <pc:spChg chg="mod">
          <ac:chgData name="it18034400@my.sliit.lk" userId="b5224bbf-3f07-41e9-870f-8428b763ea44" providerId="ADAL" clId="{CEFA3FBA-F3A0-441F-A69F-0C00065DDABF}" dt="2021-03-09T04:03:50.784" v="3505" actId="20577"/>
          <ac:spMkLst>
            <pc:docMk/>
            <pc:sldMk cId="3423597360" sldId="332"/>
            <ac:spMk id="2" creationId="{40E6B476-40B7-CE44-81B3-9AA0D9E7CC05}"/>
          </ac:spMkLst>
        </pc:spChg>
        <pc:spChg chg="add del mod">
          <ac:chgData name="it18034400@my.sliit.lk" userId="b5224bbf-3f07-41e9-870f-8428b763ea44" providerId="ADAL" clId="{CEFA3FBA-F3A0-441F-A69F-0C00065DDABF}" dt="2021-03-09T04:04:34.494" v="3511" actId="47"/>
          <ac:spMkLst>
            <pc:docMk/>
            <pc:sldMk cId="3423597360" sldId="332"/>
            <ac:spMk id="3" creationId="{30224E1C-38E9-474C-9F1A-805D8B6ED8C5}"/>
          </ac:spMkLst>
        </pc:spChg>
        <pc:spChg chg="add mod ord">
          <ac:chgData name="it18034400@my.sliit.lk" userId="b5224bbf-3f07-41e9-870f-8428b763ea44" providerId="ADAL" clId="{CEFA3FBA-F3A0-441F-A69F-0C00065DDABF}" dt="2021-03-09T04:09:40.832" v="3712" actId="1076"/>
          <ac:spMkLst>
            <pc:docMk/>
            <pc:sldMk cId="3423597360" sldId="332"/>
            <ac:spMk id="4" creationId="{C10C5FFF-5119-4642-A00D-5C46E7D7034A}"/>
          </ac:spMkLst>
        </pc:spChg>
        <pc:spChg chg="add mod">
          <ac:chgData name="it18034400@my.sliit.lk" userId="b5224bbf-3f07-41e9-870f-8428b763ea44" providerId="ADAL" clId="{CEFA3FBA-F3A0-441F-A69F-0C00065DDABF}" dt="2021-03-09T04:08:24.223" v="3663" actId="164"/>
          <ac:spMkLst>
            <pc:docMk/>
            <pc:sldMk cId="3423597360" sldId="332"/>
            <ac:spMk id="5" creationId="{7EB9C25E-30A4-4B79-8CF3-AF7A2FF57114}"/>
          </ac:spMkLst>
        </pc:spChg>
        <pc:spChg chg="del">
          <ac:chgData name="it18034400@my.sliit.lk" userId="b5224bbf-3f07-41e9-870f-8428b763ea44" providerId="ADAL" clId="{CEFA3FBA-F3A0-441F-A69F-0C00065DDABF}" dt="2021-03-09T04:03:44.353" v="3491" actId="478"/>
          <ac:spMkLst>
            <pc:docMk/>
            <pc:sldMk cId="3423597360" sldId="332"/>
            <ac:spMk id="21" creationId="{6A067B13-6D58-434A-BE4F-B8BAEBAAFDD7}"/>
          </ac:spMkLst>
        </pc:spChg>
        <pc:spChg chg="add mod">
          <ac:chgData name="it18034400@my.sliit.lk" userId="b5224bbf-3f07-41e9-870f-8428b763ea44" providerId="ADAL" clId="{CEFA3FBA-F3A0-441F-A69F-0C00065DDABF}" dt="2021-03-09T04:24:23.008" v="3873" actId="164"/>
          <ac:spMkLst>
            <pc:docMk/>
            <pc:sldMk cId="3423597360" sldId="332"/>
            <ac:spMk id="22" creationId="{DBD463F9-5910-4838-9FF6-F04DC422C143}"/>
          </ac:spMkLst>
        </pc:spChg>
        <pc:spChg chg="add mod">
          <ac:chgData name="it18034400@my.sliit.lk" userId="b5224bbf-3f07-41e9-870f-8428b763ea44" providerId="ADAL" clId="{CEFA3FBA-F3A0-441F-A69F-0C00065DDABF}" dt="2021-03-09T04:24:23.008" v="3873" actId="164"/>
          <ac:spMkLst>
            <pc:docMk/>
            <pc:sldMk cId="3423597360" sldId="332"/>
            <ac:spMk id="23" creationId="{CD0E76A3-9F4E-465B-91EE-712E4091FC2D}"/>
          </ac:spMkLst>
        </pc:spChg>
        <pc:grpChg chg="add mod">
          <ac:chgData name="it18034400@my.sliit.lk" userId="b5224bbf-3f07-41e9-870f-8428b763ea44" providerId="ADAL" clId="{CEFA3FBA-F3A0-441F-A69F-0C00065DDABF}" dt="2021-03-09T04:08:33.956" v="3666" actId="14100"/>
          <ac:grpSpMkLst>
            <pc:docMk/>
            <pc:sldMk cId="3423597360" sldId="332"/>
            <ac:grpSpMk id="10" creationId="{40BDCCD8-3FB8-4A88-B240-09BBDF62A77D}"/>
          </ac:grpSpMkLst>
        </pc:grpChg>
        <pc:grpChg chg="add mod">
          <ac:chgData name="it18034400@my.sliit.lk" userId="b5224bbf-3f07-41e9-870f-8428b763ea44" providerId="ADAL" clId="{CEFA3FBA-F3A0-441F-A69F-0C00065DDABF}" dt="2021-03-09T04:24:25.469" v="3874" actId="14100"/>
          <ac:grpSpMkLst>
            <pc:docMk/>
            <pc:sldMk cId="3423597360" sldId="332"/>
            <ac:grpSpMk id="12" creationId="{5DD2923B-5A4F-4E13-800A-3E9932E9671F}"/>
          </ac:grpSpMkLst>
        </pc:grpChg>
        <pc:graphicFrameChg chg="del">
          <ac:chgData name="it18034400@my.sliit.lk" userId="b5224bbf-3f07-41e9-870f-8428b763ea44" providerId="ADAL" clId="{CEFA3FBA-F3A0-441F-A69F-0C00065DDABF}" dt="2021-03-09T04:03:39.565" v="3490" actId="478"/>
          <ac:graphicFrameMkLst>
            <pc:docMk/>
            <pc:sldMk cId="3423597360" sldId="332"/>
            <ac:graphicFrameMk id="9" creationId="{B5BD4936-D8C6-451B-8DA6-437E452B3C9F}"/>
          </ac:graphicFrameMkLst>
        </pc:graphicFrame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1" creationId="{0F773073-EFA8-4424-8268-E71B5FAE403D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3" creationId="{DE7A9C62-C717-4171-97A0-4AEAE7AE4408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4" creationId="{3F31D8FE-E5DC-4277-AE70-1BFBF7C50338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5" creationId="{ECB347B4-4891-45CC-A5DD-3CA7DA5FB6C0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6" creationId="{7499C2CC-7E2B-4AF5-98E9-FD3E102BE633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7" creationId="{19E878A5-E916-46EA-9A38-362B4F5A265F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8" creationId="{E619A63E-A19E-47A2-9818-62B1BB477B25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9" creationId="{92BF92B0-0738-491D-8C1D-8F446FC209EF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20" creationId="{6539B2E8-DB59-4808-812C-F8B94D078013}"/>
          </ac:picMkLst>
        </pc:picChg>
      </pc:sldChg>
      <pc:sldChg chg="addSp delSp modSp add mod ord">
        <pc:chgData name="it18034400@my.sliit.lk" userId="b5224bbf-3f07-41e9-870f-8428b763ea44" providerId="ADAL" clId="{CEFA3FBA-F3A0-441F-A69F-0C00065DDABF}" dt="2021-03-09T08:26:01.216" v="4585" actId="5793"/>
        <pc:sldMkLst>
          <pc:docMk/>
          <pc:sldMk cId="759000074" sldId="333"/>
        </pc:sldMkLst>
        <pc:spChg chg="mod">
          <ac:chgData name="it18034400@my.sliit.lk" userId="b5224bbf-3f07-41e9-870f-8428b763ea44" providerId="ADAL" clId="{CEFA3FBA-F3A0-441F-A69F-0C00065DDABF}" dt="2021-03-09T06:44:28.453" v="4067" actId="20577"/>
          <ac:spMkLst>
            <pc:docMk/>
            <pc:sldMk cId="759000074" sldId="333"/>
            <ac:spMk id="2" creationId="{40E6B476-40B7-CE44-81B3-9AA0D9E7CC05}"/>
          </ac:spMkLst>
        </pc:spChg>
        <pc:spChg chg="del">
          <ac:chgData name="it18034400@my.sliit.lk" userId="b5224bbf-3f07-41e9-870f-8428b763ea44" providerId="ADAL" clId="{CEFA3FBA-F3A0-441F-A69F-0C00065DDABF}" dt="2021-03-09T06:08:49.256" v="3935" actId="478"/>
          <ac:spMkLst>
            <pc:docMk/>
            <pc:sldMk cId="759000074" sldId="333"/>
            <ac:spMk id="4" creationId="{05ADC622-8159-204C-A9A2-106C76B94969}"/>
          </ac:spMkLst>
        </pc:spChg>
        <pc:spChg chg="del mod">
          <ac:chgData name="it18034400@my.sliit.lk" userId="b5224bbf-3f07-41e9-870f-8428b763ea44" providerId="ADAL" clId="{CEFA3FBA-F3A0-441F-A69F-0C00065DDABF}" dt="2021-03-09T06:06:51.463" v="3926" actId="478"/>
          <ac:spMkLst>
            <pc:docMk/>
            <pc:sldMk cId="759000074" sldId="333"/>
            <ac:spMk id="5" creationId="{6D285340-F33F-9042-B595-FF7217A658B8}"/>
          </ac:spMkLst>
        </pc:spChg>
        <pc:spChg chg="del">
          <ac:chgData name="it18034400@my.sliit.lk" userId="b5224bbf-3f07-41e9-870f-8428b763ea44" providerId="ADAL" clId="{CEFA3FBA-F3A0-441F-A69F-0C00065DDABF}" dt="2021-03-09T06:08:50.839" v="3936" actId="478"/>
          <ac:spMkLst>
            <pc:docMk/>
            <pc:sldMk cId="759000074" sldId="333"/>
            <ac:spMk id="6" creationId="{2B397A7A-C8A2-F04C-AC90-C30B8893978A}"/>
          </ac:spMkLst>
        </pc:spChg>
        <pc:spChg chg="mod">
          <ac:chgData name="it18034400@my.sliit.lk" userId="b5224bbf-3f07-41e9-870f-8428b763ea44" providerId="ADAL" clId="{CEFA3FBA-F3A0-441F-A69F-0C00065DDABF}" dt="2021-03-09T06:09:31.587" v="3943" actId="14100"/>
          <ac:spMkLst>
            <pc:docMk/>
            <pc:sldMk cId="759000074" sldId="333"/>
            <ac:spMk id="7" creationId="{BB77ADFE-1EF3-E64C-9A19-86BFB0A558D3}"/>
          </ac:spMkLst>
        </pc:spChg>
        <pc:spChg chg="mod">
          <ac:chgData name="it18034400@my.sliit.lk" userId="b5224bbf-3f07-41e9-870f-8428b763ea44" providerId="ADAL" clId="{CEFA3FBA-F3A0-441F-A69F-0C00065DDABF}" dt="2021-03-09T08:26:01.216" v="4585" actId="5793"/>
          <ac:spMkLst>
            <pc:docMk/>
            <pc:sldMk cId="759000074" sldId="333"/>
            <ac:spMk id="8" creationId="{9386EECD-C468-D042-A93B-FF1B6B857D07}"/>
          </ac:spMkLst>
        </pc:spChg>
        <pc:spChg chg="mod">
          <ac:chgData name="it18034400@my.sliit.lk" userId="b5224bbf-3f07-41e9-870f-8428b763ea44" providerId="ADAL" clId="{CEFA3FBA-F3A0-441F-A69F-0C00065DDABF}" dt="2021-03-09T06:01:52.087" v="3912" actId="1076"/>
          <ac:spMkLst>
            <pc:docMk/>
            <pc:sldMk cId="759000074" sldId="333"/>
            <ac:spMk id="11" creationId="{C4F19338-D69A-4DC2-A2BB-CA6C43634C18}"/>
          </ac:spMkLst>
        </pc:spChg>
        <pc:spChg chg="mod">
          <ac:chgData name="it18034400@my.sliit.lk" userId="b5224bbf-3f07-41e9-870f-8428b763ea44" providerId="ADAL" clId="{CEFA3FBA-F3A0-441F-A69F-0C00065DDABF}" dt="2021-03-09T06:09:19.122" v="3940" actId="1076"/>
          <ac:spMkLst>
            <pc:docMk/>
            <pc:sldMk cId="759000074" sldId="333"/>
            <ac:spMk id="14" creationId="{DF9529DE-20FD-4667-A026-2D5702CFCE8F}"/>
          </ac:spMkLst>
        </pc:spChg>
        <pc:spChg chg="add mod">
          <ac:chgData name="it18034400@my.sliit.lk" userId="b5224bbf-3f07-41e9-870f-8428b763ea44" providerId="ADAL" clId="{CEFA3FBA-F3A0-441F-A69F-0C00065DDABF}" dt="2021-03-09T07:23:55.133" v="4281" actId="255"/>
          <ac:spMkLst>
            <pc:docMk/>
            <pc:sldMk cId="759000074" sldId="333"/>
            <ac:spMk id="15" creationId="{39A22194-0304-497E-959D-C6A2B22DBA63}"/>
          </ac:spMkLst>
        </pc:spChg>
        <pc:grpChg chg="del mod">
          <ac:chgData name="it18034400@my.sliit.lk" userId="b5224bbf-3f07-41e9-870f-8428b763ea44" providerId="ADAL" clId="{CEFA3FBA-F3A0-441F-A69F-0C00065DDABF}" dt="2021-03-09T06:08:58.287" v="3937" actId="478"/>
          <ac:grpSpMkLst>
            <pc:docMk/>
            <pc:sldMk cId="759000074" sldId="333"/>
            <ac:grpSpMk id="9" creationId="{70BE9436-4FF6-45D3-887F-5D9CE2C92BDF}"/>
          </ac:grpSpMkLst>
        </pc:grpChg>
        <pc:grpChg chg="add mod">
          <ac:chgData name="it18034400@my.sliit.lk" userId="b5224bbf-3f07-41e9-870f-8428b763ea44" providerId="ADAL" clId="{CEFA3FBA-F3A0-441F-A69F-0C00065DDABF}" dt="2021-03-09T06:09:10.836" v="3939" actId="1076"/>
          <ac:grpSpMkLst>
            <pc:docMk/>
            <pc:sldMk cId="759000074" sldId="333"/>
            <ac:grpSpMk id="12" creationId="{C3C3BC5A-8FDC-463E-8EF1-D25EF29C0D3A}"/>
          </ac:grpSpMkLst>
        </pc:grpChg>
        <pc:picChg chg="mod">
          <ac:chgData name="it18034400@my.sliit.lk" userId="b5224bbf-3f07-41e9-870f-8428b763ea44" providerId="ADAL" clId="{CEFA3FBA-F3A0-441F-A69F-0C00065DDABF}" dt="2021-03-09T06:09:05.127" v="3938"/>
          <ac:picMkLst>
            <pc:docMk/>
            <pc:sldMk cId="759000074" sldId="333"/>
            <ac:picMk id="13" creationId="{98DE5E53-9C7E-4951-AA0D-A8012018AD4E}"/>
          </ac:picMkLst>
        </pc:picChg>
      </pc:sldChg>
      <pc:sldChg chg="modSp del mod modNotesTx">
        <pc:chgData name="it18034400@my.sliit.lk" userId="b5224bbf-3f07-41e9-870f-8428b763ea44" providerId="ADAL" clId="{CEFA3FBA-F3A0-441F-A69F-0C00065DDABF}" dt="2021-03-10T01:10:20.947" v="8076" actId="47"/>
        <pc:sldMkLst>
          <pc:docMk/>
          <pc:sldMk cId="263172672" sldId="337"/>
        </pc:sldMkLst>
        <pc:graphicFrameChg chg="mod">
          <ac:chgData name="it18034400@my.sliit.lk" userId="b5224bbf-3f07-41e9-870f-8428b763ea44" providerId="ADAL" clId="{CEFA3FBA-F3A0-441F-A69F-0C00065DDABF}" dt="2021-03-10T01:09:43.509" v="8002" actId="1076"/>
          <ac:graphicFrameMkLst>
            <pc:docMk/>
            <pc:sldMk cId="263172672" sldId="337"/>
            <ac:graphicFrameMk id="4" creationId="{350F3691-A0FC-47B4-B4C5-F8311A8F9902}"/>
          </ac:graphicFrameMkLst>
        </pc:graphicFrameChg>
      </pc:sldChg>
      <pc:sldChg chg="modSp add mod ord">
        <pc:chgData name="it18034400@my.sliit.lk" userId="b5224bbf-3f07-41e9-870f-8428b763ea44" providerId="ADAL" clId="{CEFA3FBA-F3A0-441F-A69F-0C00065DDABF}" dt="2021-03-09T07:31:39.071" v="4376" actId="20577"/>
        <pc:sldMkLst>
          <pc:docMk/>
          <pc:sldMk cId="1017388294" sldId="346"/>
        </pc:sldMkLst>
        <pc:spChg chg="mod">
          <ac:chgData name="it18034400@my.sliit.lk" userId="b5224bbf-3f07-41e9-870f-8428b763ea44" providerId="ADAL" clId="{CEFA3FBA-F3A0-441F-A69F-0C00065DDABF}" dt="2021-03-09T07:31:39.071" v="4376" actId="20577"/>
          <ac:spMkLst>
            <pc:docMk/>
            <pc:sldMk cId="1017388294" sldId="346"/>
            <ac:spMk id="5" creationId="{E68AF7A0-9D54-4BFA-BD7D-7EB6A0C0FDB3}"/>
          </ac:spMkLst>
        </pc:spChg>
      </pc:sldChg>
      <pc:sldChg chg="modSp mod">
        <pc:chgData name="it18034400@my.sliit.lk" userId="b5224bbf-3f07-41e9-870f-8428b763ea44" providerId="ADAL" clId="{CEFA3FBA-F3A0-441F-A69F-0C00065DDABF}" dt="2021-03-09T07:31:43.910" v="4384" actId="20577"/>
        <pc:sldMkLst>
          <pc:docMk/>
          <pc:sldMk cId="1017388294" sldId="347"/>
        </pc:sldMkLst>
        <pc:spChg chg="mod">
          <ac:chgData name="it18034400@my.sliit.lk" userId="b5224bbf-3f07-41e9-870f-8428b763ea44" providerId="ADAL" clId="{CEFA3FBA-F3A0-441F-A69F-0C00065DDABF}" dt="2021-03-09T07:31:43.910" v="4384" actId="20577"/>
          <ac:spMkLst>
            <pc:docMk/>
            <pc:sldMk cId="1017388294" sldId="347"/>
            <ac:spMk id="5" creationId="{E68AF7A0-9D54-4BFA-BD7D-7EB6A0C0FDB3}"/>
          </ac:spMkLst>
        </pc:spChg>
      </pc:sldChg>
      <pc:sldChg chg="addSp delSp modSp add mod ord modNotesTx">
        <pc:chgData name="it18034400@my.sliit.lk" userId="b5224bbf-3f07-41e9-870f-8428b763ea44" providerId="ADAL" clId="{CEFA3FBA-F3A0-441F-A69F-0C00065DDABF}" dt="2021-03-10T07:40:29.958" v="9667" actId="1076"/>
        <pc:sldMkLst>
          <pc:docMk/>
          <pc:sldMk cId="3467470777" sldId="348"/>
        </pc:sldMkLst>
        <pc:spChg chg="del">
          <ac:chgData name="it18034400@my.sliit.lk" userId="b5224bbf-3f07-41e9-870f-8428b763ea44" providerId="ADAL" clId="{CEFA3FBA-F3A0-441F-A69F-0C00065DDABF}" dt="2021-03-09T13:33:15.431" v="5484" actId="478"/>
          <ac:spMkLst>
            <pc:docMk/>
            <pc:sldMk cId="3467470777" sldId="348"/>
            <ac:spMk id="2" creationId="{40E6B476-40B7-CE44-81B3-9AA0D9E7CC05}"/>
          </ac:spMkLst>
        </pc:spChg>
        <pc:spChg chg="del">
          <ac:chgData name="it18034400@my.sliit.lk" userId="b5224bbf-3f07-41e9-870f-8428b763ea44" providerId="ADAL" clId="{CEFA3FBA-F3A0-441F-A69F-0C00065DDABF}" dt="2021-03-09T09:02:07.754" v="4587" actId="478"/>
          <ac:spMkLst>
            <pc:docMk/>
            <pc:sldMk cId="3467470777" sldId="348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7:33:24.043" v="4437" actId="20577"/>
          <ac:spMkLst>
            <pc:docMk/>
            <pc:sldMk cId="3467470777" sldId="348"/>
            <ac:spMk id="6" creationId="{1A065679-B895-4812-8CDE-9A1CBAC4BA8B}"/>
          </ac:spMkLst>
        </pc:spChg>
        <pc:spChg chg="add del mod">
          <ac:chgData name="it18034400@my.sliit.lk" userId="b5224bbf-3f07-41e9-870f-8428b763ea44" providerId="ADAL" clId="{CEFA3FBA-F3A0-441F-A69F-0C00065DDABF}" dt="2021-03-09T13:33:18.363" v="5485" actId="478"/>
          <ac:spMkLst>
            <pc:docMk/>
            <pc:sldMk cId="3467470777" sldId="348"/>
            <ac:spMk id="11" creationId="{5265542F-E769-4162-8DB9-78EF2783AF65}"/>
          </ac:spMkLst>
        </pc:spChg>
        <pc:graphicFrameChg chg="add del mod modGraphic">
          <ac:chgData name="it18034400@my.sliit.lk" userId="b5224bbf-3f07-41e9-870f-8428b763ea44" providerId="ADAL" clId="{CEFA3FBA-F3A0-441F-A69F-0C00065DDABF}" dt="2021-03-09T09:30:43.218" v="4679" actId="478"/>
          <ac:graphicFrameMkLst>
            <pc:docMk/>
            <pc:sldMk cId="3467470777" sldId="348"/>
            <ac:graphicFrameMk id="7" creationId="{70648AC7-E91B-437B-83A0-5E59818C9407}"/>
          </ac:graphicFrameMkLst>
        </pc:graphicFrameChg>
        <pc:graphicFrameChg chg="add del mod modGraphic">
          <ac:chgData name="it18034400@my.sliit.lk" userId="b5224bbf-3f07-41e9-870f-8428b763ea44" providerId="ADAL" clId="{CEFA3FBA-F3A0-441F-A69F-0C00065DDABF}" dt="2021-03-09T09:31:03.133" v="4683" actId="478"/>
          <ac:graphicFrameMkLst>
            <pc:docMk/>
            <pc:sldMk cId="3467470777" sldId="348"/>
            <ac:graphicFrameMk id="8" creationId="{06099C70-9818-4675-8855-C1254DFCEB93}"/>
          </ac:graphicFrameMkLst>
        </pc:graphicFrameChg>
        <pc:graphicFrameChg chg="add mod modGraphic">
          <ac:chgData name="it18034400@my.sliit.lk" userId="b5224bbf-3f07-41e9-870f-8428b763ea44" providerId="ADAL" clId="{CEFA3FBA-F3A0-441F-A69F-0C00065DDABF}" dt="2021-03-10T07:40:29.958" v="9667" actId="1076"/>
          <ac:graphicFrameMkLst>
            <pc:docMk/>
            <pc:sldMk cId="3467470777" sldId="348"/>
            <ac:graphicFrameMk id="9" creationId="{889302F6-C489-476E-A0D1-C2C625AB7BCE}"/>
          </ac:graphicFrameMkLst>
        </pc:graphicFrameChg>
      </pc:sldChg>
      <pc:sldChg chg="addSp delSp modSp add mod ord">
        <pc:chgData name="it18034400@my.sliit.lk" userId="b5224bbf-3f07-41e9-870f-8428b763ea44" providerId="ADAL" clId="{CEFA3FBA-F3A0-441F-A69F-0C00065DDABF}" dt="2021-03-09T07:53:46.315" v="4480" actId="1076"/>
        <pc:sldMkLst>
          <pc:docMk/>
          <pc:sldMk cId="2578450627" sldId="350"/>
        </pc:sldMkLst>
        <pc:spChg chg="mod">
          <ac:chgData name="it18034400@my.sliit.lk" userId="b5224bbf-3f07-41e9-870f-8428b763ea44" providerId="ADAL" clId="{CEFA3FBA-F3A0-441F-A69F-0C00065DDABF}" dt="2021-03-09T07:51:00.633" v="4470" actId="20577"/>
          <ac:spMkLst>
            <pc:docMk/>
            <pc:sldMk cId="2578450627" sldId="350"/>
            <ac:spMk id="12" creationId="{8D82797E-CD3A-4F59-B195-D378AEC920A1}"/>
          </ac:spMkLst>
        </pc:spChg>
        <pc:picChg chg="add mod">
          <ac:chgData name="it18034400@my.sliit.lk" userId="b5224bbf-3f07-41e9-870f-8428b763ea44" providerId="ADAL" clId="{CEFA3FBA-F3A0-441F-A69F-0C00065DDABF}" dt="2021-03-09T07:53:06.309" v="4475" actId="1076"/>
          <ac:picMkLst>
            <pc:docMk/>
            <pc:sldMk cId="2578450627" sldId="350"/>
            <ac:picMk id="3" creationId="{1AE4CB82-FBFC-4302-A6E6-955EF1E38F04}"/>
          </ac:picMkLst>
        </pc:picChg>
        <pc:picChg chg="del">
          <ac:chgData name="it18034400@my.sliit.lk" userId="b5224bbf-3f07-41e9-870f-8428b763ea44" providerId="ADAL" clId="{CEFA3FBA-F3A0-441F-A69F-0C00065DDABF}" dt="2021-03-09T07:52:52.811" v="4471" actId="478"/>
          <ac:picMkLst>
            <pc:docMk/>
            <pc:sldMk cId="2578450627" sldId="350"/>
            <ac:picMk id="1026" creationId="{5EFE77C9-6324-8E4A-8F3F-B92CC25E65F4}"/>
          </ac:picMkLst>
        </pc:picChg>
        <pc:picChg chg="del">
          <ac:chgData name="it18034400@my.sliit.lk" userId="b5224bbf-3f07-41e9-870f-8428b763ea44" providerId="ADAL" clId="{CEFA3FBA-F3A0-441F-A69F-0C00065DDABF}" dt="2021-03-09T07:53:23.173" v="4476" actId="478"/>
          <ac:picMkLst>
            <pc:docMk/>
            <pc:sldMk cId="2578450627" sldId="350"/>
            <ac:picMk id="1028" creationId="{199454D9-76AD-784F-9AA3-C95071952AC8}"/>
          </ac:picMkLst>
        </pc:picChg>
        <pc:picChg chg="mod">
          <ac:chgData name="it18034400@my.sliit.lk" userId="b5224bbf-3f07-41e9-870f-8428b763ea44" providerId="ADAL" clId="{CEFA3FBA-F3A0-441F-A69F-0C00065DDABF}" dt="2021-03-09T07:53:46.315" v="4480" actId="1076"/>
          <ac:picMkLst>
            <pc:docMk/>
            <pc:sldMk cId="2578450627" sldId="350"/>
            <ac:picMk id="1032" creationId="{632C7BA5-F172-4043-8BAC-6A19B9790A5D}"/>
          </ac:picMkLst>
        </pc:picChg>
        <pc:picChg chg="mod">
          <ac:chgData name="it18034400@my.sliit.lk" userId="b5224bbf-3f07-41e9-870f-8428b763ea44" providerId="ADAL" clId="{CEFA3FBA-F3A0-441F-A69F-0C00065DDABF}" dt="2021-03-09T07:53:37.839" v="4478" actId="1076"/>
          <ac:picMkLst>
            <pc:docMk/>
            <pc:sldMk cId="2578450627" sldId="350"/>
            <ac:picMk id="1034" creationId="{60C5C182-CF6F-5147-8D14-9448A942369F}"/>
          </ac:picMkLst>
        </pc:picChg>
        <pc:picChg chg="mod">
          <ac:chgData name="it18034400@my.sliit.lk" userId="b5224bbf-3f07-41e9-870f-8428b763ea44" providerId="ADAL" clId="{CEFA3FBA-F3A0-441F-A69F-0C00065DDABF}" dt="2021-03-09T07:53:41.761" v="4479" actId="1076"/>
          <ac:picMkLst>
            <pc:docMk/>
            <pc:sldMk cId="2578450627" sldId="350"/>
            <ac:picMk id="1036" creationId="{03DE45AE-DA50-E447-A0A2-8027B7E74E95}"/>
          </ac:picMkLst>
        </pc:picChg>
      </pc:sldChg>
      <pc:sldChg chg="add del">
        <pc:chgData name="it18034400@my.sliit.lk" userId="b5224bbf-3f07-41e9-870f-8428b763ea44" providerId="ADAL" clId="{CEFA3FBA-F3A0-441F-A69F-0C00065DDABF}" dt="2021-03-09T16:54:27.363" v="7833" actId="47"/>
        <pc:sldMkLst>
          <pc:docMk/>
          <pc:sldMk cId="513681888" sldId="355"/>
        </pc:sldMkLst>
      </pc:sldChg>
      <pc:sldChg chg="modSp mod">
        <pc:chgData name="it18034400@my.sliit.lk" userId="b5224bbf-3f07-41e9-870f-8428b763ea44" providerId="ADAL" clId="{CEFA3FBA-F3A0-441F-A69F-0C00065DDABF}" dt="2021-03-09T12:59:43.665" v="4710" actId="20577"/>
        <pc:sldMkLst>
          <pc:docMk/>
          <pc:sldMk cId="3755934048" sldId="359"/>
        </pc:sldMkLst>
        <pc:spChg chg="mod">
          <ac:chgData name="it18034400@my.sliit.lk" userId="b5224bbf-3f07-41e9-870f-8428b763ea44" providerId="ADAL" clId="{CEFA3FBA-F3A0-441F-A69F-0C00065DDABF}" dt="2021-03-09T12:59:43.665" v="4710" actId="20577"/>
          <ac:spMkLst>
            <pc:docMk/>
            <pc:sldMk cId="3755934048" sldId="359"/>
            <ac:spMk id="2" creationId="{40E6B476-40B7-CE44-81B3-9AA0D9E7CC05}"/>
          </ac:spMkLst>
        </pc:spChg>
      </pc:sldChg>
      <pc:sldChg chg="modSp add mod">
        <pc:chgData name="it18034400@my.sliit.lk" userId="b5224bbf-3f07-41e9-870f-8428b763ea44" providerId="ADAL" clId="{CEFA3FBA-F3A0-441F-A69F-0C00065DDABF}" dt="2021-03-10T08:04:56.993" v="9683" actId="20577"/>
        <pc:sldMkLst>
          <pc:docMk/>
          <pc:sldMk cId="3287009595" sldId="370"/>
        </pc:sldMkLst>
        <pc:spChg chg="mod">
          <ac:chgData name="it18034400@my.sliit.lk" userId="b5224bbf-3f07-41e9-870f-8428b763ea44" providerId="ADAL" clId="{CEFA3FBA-F3A0-441F-A69F-0C00065DDABF}" dt="2021-03-10T08:04:56.993" v="9683" actId="20577"/>
          <ac:spMkLst>
            <pc:docMk/>
            <pc:sldMk cId="3287009595" sldId="370"/>
            <ac:spMk id="3504" creationId="{00000000-0000-0000-0000-000000000000}"/>
          </ac:spMkLst>
        </pc:spChg>
      </pc:sldChg>
      <pc:sldChg chg="addSp delSp modSp add mod ord">
        <pc:chgData name="it18034400@my.sliit.lk" userId="b5224bbf-3f07-41e9-870f-8428b763ea44" providerId="ADAL" clId="{CEFA3FBA-F3A0-441F-A69F-0C00065DDABF}" dt="2021-03-09T16:12:12.451" v="6969"/>
        <pc:sldMkLst>
          <pc:docMk/>
          <pc:sldMk cId="304476092" sldId="371"/>
        </pc:sldMkLst>
        <pc:spChg chg="del">
          <ac:chgData name="it18034400@my.sliit.lk" userId="b5224bbf-3f07-41e9-870f-8428b763ea44" providerId="ADAL" clId="{CEFA3FBA-F3A0-441F-A69F-0C00065DDABF}" dt="2021-03-09T15:31:45.892" v="6065" actId="478"/>
          <ac:spMkLst>
            <pc:docMk/>
            <pc:sldMk cId="304476092" sldId="371"/>
            <ac:spMk id="2" creationId="{40E6B476-40B7-CE44-81B3-9AA0D9E7CC05}"/>
          </ac:spMkLst>
        </pc:spChg>
        <pc:spChg chg="del mod">
          <ac:chgData name="it18034400@my.sliit.lk" userId="b5224bbf-3f07-41e9-870f-8428b763ea44" providerId="ADAL" clId="{CEFA3FBA-F3A0-441F-A69F-0C00065DDABF}" dt="2021-03-09T15:32:48.959" v="6126" actId="478"/>
          <ac:spMkLst>
            <pc:docMk/>
            <pc:sldMk cId="304476092" sldId="371"/>
            <ac:spMk id="3" creationId="{E2BCB207-7712-0C45-83A2-1E88F41D2C07}"/>
          </ac:spMkLst>
        </pc:spChg>
        <pc:spChg chg="add mod">
          <ac:chgData name="it18034400@my.sliit.lk" userId="b5224bbf-3f07-41e9-870f-8428b763ea44" providerId="ADAL" clId="{CEFA3FBA-F3A0-441F-A69F-0C00065DDABF}" dt="2021-03-09T15:33:06.265" v="6129" actId="1076"/>
          <ac:spMkLst>
            <pc:docMk/>
            <pc:sldMk cId="304476092" sldId="371"/>
            <ac:spMk id="8" creationId="{B0C66D2D-9B13-4A52-88CB-47A887FA6D64}"/>
          </ac:spMkLst>
        </pc:spChg>
        <pc:spChg chg="add del mod">
          <ac:chgData name="it18034400@my.sliit.lk" userId="b5224bbf-3f07-41e9-870f-8428b763ea44" providerId="ADAL" clId="{CEFA3FBA-F3A0-441F-A69F-0C00065DDABF}" dt="2021-03-09T15:36:21.969" v="6181" actId="11529"/>
          <ac:spMkLst>
            <pc:docMk/>
            <pc:sldMk cId="304476092" sldId="371"/>
            <ac:spMk id="13" creationId="{AAAD86F4-AAF9-4710-82D3-18778D107898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15" creationId="{514DDE9D-3ABC-4EED-955B-10A81F7E7B02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16" creationId="{E034C676-E4BE-4C08-A5F5-A5875ED2ADCD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17" creationId="{03AE240C-F875-4230-9211-28342671FEE0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18" creationId="{6C9C3D82-A704-47EC-BBE0-46C550716AC9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19" creationId="{08FD5CE4-C398-4CF8-90E7-3E8483524B80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20" creationId="{296FD85C-9267-4632-BFE3-7254D73F5194}"/>
          </ac:spMkLst>
        </pc:spChg>
        <pc:spChg chg="mod">
          <ac:chgData name="it18034400@my.sliit.lk" userId="b5224bbf-3f07-41e9-870f-8428b763ea44" providerId="ADAL" clId="{CEFA3FBA-F3A0-441F-A69F-0C00065DDABF}" dt="2021-03-09T15:36:32.479" v="6183" actId="18245"/>
          <ac:spMkLst>
            <pc:docMk/>
            <pc:sldMk cId="304476092" sldId="371"/>
            <ac:spMk id="21" creationId="{F6BFE265-9804-4C2E-AE5D-F029FCBB087D}"/>
          </ac:spMkLst>
        </pc:spChg>
        <pc:grpChg chg="mod">
          <ac:chgData name="it18034400@my.sliit.lk" userId="b5224bbf-3f07-41e9-870f-8428b763ea44" providerId="ADAL" clId="{CEFA3FBA-F3A0-441F-A69F-0C00065DDABF}" dt="2021-03-09T15:36:34.702" v="6184" actId="18245"/>
          <ac:grpSpMkLst>
            <pc:docMk/>
            <pc:sldMk cId="304476092" sldId="371"/>
            <ac:grpSpMk id="14" creationId="{4336DA38-A566-4303-BD14-C9AF6CD27527}"/>
          </ac:grpSpMkLst>
        </pc:grpChg>
        <pc:graphicFrameChg chg="add del mod">
          <ac:chgData name="it18034400@my.sliit.lk" userId="b5224bbf-3f07-41e9-870f-8428b763ea44" providerId="ADAL" clId="{CEFA3FBA-F3A0-441F-A69F-0C00065DDABF}" dt="2021-03-09T16:12:12.451" v="6969"/>
          <ac:graphicFrameMkLst>
            <pc:docMk/>
            <pc:sldMk cId="304476092" sldId="371"/>
            <ac:graphicFrameMk id="12" creationId="{84B882CD-010F-4E60-B5F4-27913046DBA1}"/>
          </ac:graphicFrameMkLst>
        </pc:graphicFrameChg>
      </pc:sldChg>
      <pc:sldChg chg="addSp delSp modSp add mod">
        <pc:chgData name="it18034400@my.sliit.lk" userId="b5224bbf-3f07-41e9-870f-8428b763ea44" providerId="ADAL" clId="{CEFA3FBA-F3A0-441F-A69F-0C00065DDABF}" dt="2021-03-10T02:13:06.983" v="8265" actId="20577"/>
        <pc:sldMkLst>
          <pc:docMk/>
          <pc:sldMk cId="1646519715" sldId="372"/>
        </pc:sldMkLst>
        <pc:spChg chg="del">
          <ac:chgData name="it18034400@my.sliit.lk" userId="b5224bbf-3f07-41e9-870f-8428b763ea44" providerId="ADAL" clId="{CEFA3FBA-F3A0-441F-A69F-0C00065DDABF}" dt="2021-03-09T15:33:21.222" v="6130" actId="478"/>
          <ac:spMkLst>
            <pc:docMk/>
            <pc:sldMk cId="1646519715" sldId="372"/>
            <ac:spMk id="3" creationId="{E2BCB207-7712-0C45-83A2-1E88F41D2C07}"/>
          </ac:spMkLst>
        </pc:spChg>
        <pc:spChg chg="del mod">
          <ac:chgData name="it18034400@my.sliit.lk" userId="b5224bbf-3f07-41e9-870f-8428b763ea44" providerId="ADAL" clId="{CEFA3FBA-F3A0-441F-A69F-0C00065DDABF}" dt="2021-03-09T16:46:24.293" v="7784" actId="478"/>
          <ac:spMkLst>
            <pc:docMk/>
            <pc:sldMk cId="1646519715" sldId="372"/>
            <ac:spMk id="8" creationId="{B0C66D2D-9B13-4A52-88CB-47A887FA6D64}"/>
          </ac:spMkLst>
        </pc:spChg>
        <pc:spChg chg="add del mod">
          <ac:chgData name="it18034400@my.sliit.lk" userId="b5224bbf-3f07-41e9-870f-8428b763ea44" providerId="ADAL" clId="{CEFA3FBA-F3A0-441F-A69F-0C00065DDABF}" dt="2021-03-09T16:46:29.543" v="7785" actId="478"/>
          <ac:spMkLst>
            <pc:docMk/>
            <pc:sldMk cId="1646519715" sldId="372"/>
            <ac:spMk id="9" creationId="{46649E47-A19D-4651-A094-04A265A7A1AA}"/>
          </ac:spMkLst>
        </pc:spChg>
        <pc:spChg chg="add mod">
          <ac:chgData name="it18034400@my.sliit.lk" userId="b5224bbf-3f07-41e9-870f-8428b763ea44" providerId="ADAL" clId="{CEFA3FBA-F3A0-441F-A69F-0C00065DDABF}" dt="2021-03-10T02:13:06.983" v="8265" actId="20577"/>
          <ac:spMkLst>
            <pc:docMk/>
            <pc:sldMk cId="1646519715" sldId="372"/>
            <ac:spMk id="11" creationId="{428233F8-AA62-4EFB-94BC-1AF14BC184D3}"/>
          </ac:spMkLst>
        </pc:spChg>
        <pc:grpChg chg="mod">
          <ac:chgData name="it18034400@my.sliit.lk" userId="b5224bbf-3f07-41e9-870f-8428b763ea44" providerId="ADAL" clId="{CEFA3FBA-F3A0-441F-A69F-0C00065DDABF}" dt="2021-03-09T16:47:28.523" v="7794" actId="1076"/>
          <ac:grpSpMkLst>
            <pc:docMk/>
            <pc:sldMk cId="1646519715" sldId="372"/>
            <ac:grpSpMk id="4" creationId="{A37EC5AF-0CAA-48F4-9596-66832D79CC54}"/>
          </ac:grpSpMkLst>
        </pc:grpChg>
        <pc:graphicFrameChg chg="add del mod modGraphic">
          <ac:chgData name="it18034400@my.sliit.lk" userId="b5224bbf-3f07-41e9-870f-8428b763ea44" providerId="ADAL" clId="{CEFA3FBA-F3A0-441F-A69F-0C00065DDABF}" dt="2021-03-10T02:12:18.711" v="8247" actId="478"/>
          <ac:graphicFrameMkLst>
            <pc:docMk/>
            <pc:sldMk cId="1646519715" sldId="372"/>
            <ac:graphicFrameMk id="2" creationId="{4CC6542C-1F47-4EFA-B30C-04C2C9E999A7}"/>
          </ac:graphicFrameMkLst>
        </pc:graphicFrameChg>
        <pc:picChg chg="add mod">
          <ac:chgData name="it18034400@my.sliit.lk" userId="b5224bbf-3f07-41e9-870f-8428b763ea44" providerId="ADAL" clId="{CEFA3FBA-F3A0-441F-A69F-0C00065DDABF}" dt="2021-03-10T02:12:46.124" v="8253" actId="14100"/>
          <ac:picMkLst>
            <pc:docMk/>
            <pc:sldMk cId="1646519715" sldId="372"/>
            <ac:picMk id="10" creationId="{5E044153-E2FE-4AEF-9522-2F50FC4371CC}"/>
          </ac:picMkLst>
        </pc:picChg>
      </pc:sldChg>
      <pc:sldChg chg="addSp delSp modSp add mod ord">
        <pc:chgData name="it18034400@my.sliit.lk" userId="b5224bbf-3f07-41e9-870f-8428b763ea44" providerId="ADAL" clId="{CEFA3FBA-F3A0-441F-A69F-0C00065DDABF}" dt="2021-03-10T01:29:03.952" v="8246" actId="1076"/>
        <pc:sldMkLst>
          <pc:docMk/>
          <pc:sldMk cId="4120570847" sldId="373"/>
        </pc:sldMkLst>
        <pc:spChg chg="add del mod">
          <ac:chgData name="it18034400@my.sliit.lk" userId="b5224bbf-3f07-41e9-870f-8428b763ea44" providerId="ADAL" clId="{CEFA3FBA-F3A0-441F-A69F-0C00065DDABF}" dt="2021-03-10T01:27:33.001" v="8178" actId="478"/>
          <ac:spMkLst>
            <pc:docMk/>
            <pc:sldMk cId="4120570847" sldId="373"/>
            <ac:spMk id="2" creationId="{07855317-F64D-49AC-882A-F16F3E2EAD34}"/>
          </ac:spMkLst>
        </pc:spChg>
        <pc:spChg chg="add del">
          <ac:chgData name="it18034400@my.sliit.lk" userId="b5224bbf-3f07-41e9-870f-8428b763ea44" providerId="ADAL" clId="{CEFA3FBA-F3A0-441F-A69F-0C00065DDABF}" dt="2021-03-10T01:27:33.001" v="8178" actId="478"/>
          <ac:spMkLst>
            <pc:docMk/>
            <pc:sldMk cId="4120570847" sldId="373"/>
            <ac:spMk id="3" creationId="{6112B6E2-8D23-49C5-8E8A-F030F95B084E}"/>
          </ac:spMkLst>
        </pc:spChg>
        <pc:spChg chg="add mod">
          <ac:chgData name="it18034400@my.sliit.lk" userId="b5224bbf-3f07-41e9-870f-8428b763ea44" providerId="ADAL" clId="{CEFA3FBA-F3A0-441F-A69F-0C00065DDABF}" dt="2021-03-10T01:29:03.952" v="8246" actId="1076"/>
          <ac:spMkLst>
            <pc:docMk/>
            <pc:sldMk cId="4120570847" sldId="373"/>
            <ac:spMk id="7" creationId="{9B784D79-EA63-46D1-A038-B929D9DFBAD6}"/>
          </ac:spMkLst>
        </pc:spChg>
        <pc:spChg chg="mod">
          <ac:chgData name="it18034400@my.sliit.lk" userId="b5224bbf-3f07-41e9-870f-8428b763ea44" providerId="ADAL" clId="{CEFA3FBA-F3A0-441F-A69F-0C00065DDABF}" dt="2021-03-09T16:50:02.902" v="7826" actId="20577"/>
          <ac:spMkLst>
            <pc:docMk/>
            <pc:sldMk cId="4120570847" sldId="373"/>
            <ac:spMk id="8" creationId="{B0C66D2D-9B13-4A52-88CB-47A887FA6D64}"/>
          </ac:spMkLst>
        </pc:spChg>
        <pc:graphicFrameChg chg="del">
          <ac:chgData name="it18034400@my.sliit.lk" userId="b5224bbf-3f07-41e9-870f-8428b763ea44" providerId="ADAL" clId="{CEFA3FBA-F3A0-441F-A69F-0C00065DDABF}" dt="2021-03-09T16:49:42.471" v="7813" actId="478"/>
          <ac:graphicFrameMkLst>
            <pc:docMk/>
            <pc:sldMk cId="4120570847" sldId="373"/>
            <ac:graphicFrameMk id="12" creationId="{84B882CD-010F-4E60-B5F4-27913046DBA1}"/>
          </ac:graphicFrameMkLst>
        </pc:graphicFrameChg>
      </pc:sldChg>
      <pc:sldChg chg="addSp modSp add del mod ord">
        <pc:chgData name="it18034400@my.sliit.lk" userId="b5224bbf-3f07-41e9-870f-8428b763ea44" providerId="ADAL" clId="{CEFA3FBA-F3A0-441F-A69F-0C00065DDABF}" dt="2021-03-10T00:56:46.150" v="7876" actId="2696"/>
        <pc:sldMkLst>
          <pc:docMk/>
          <pc:sldMk cId="1275931282" sldId="374"/>
        </pc:sldMkLst>
        <pc:spChg chg="mod">
          <ac:chgData name="it18034400@my.sliit.lk" userId="b5224bbf-3f07-41e9-870f-8428b763ea44" providerId="ADAL" clId="{CEFA3FBA-F3A0-441F-A69F-0C00065DDABF}" dt="2021-03-10T00:39:40.368" v="7839" actId="164"/>
          <ac:spMkLst>
            <pc:docMk/>
            <pc:sldMk cId="1275931282" sldId="374"/>
            <ac:spMk id="21" creationId="{6A067B13-6D58-434A-BE4F-B8BAEBAAFDD7}"/>
          </ac:spMkLst>
        </pc:spChg>
        <pc:grpChg chg="add mod">
          <ac:chgData name="it18034400@my.sliit.lk" userId="b5224bbf-3f07-41e9-870f-8428b763ea44" providerId="ADAL" clId="{CEFA3FBA-F3A0-441F-A69F-0C00065DDABF}" dt="2021-03-10T00:40:00.304" v="7840" actId="1076"/>
          <ac:grpSpMkLst>
            <pc:docMk/>
            <pc:sldMk cId="1275931282" sldId="374"/>
            <ac:grpSpMk id="3" creationId="{28FB12F2-AA91-4403-94A7-53B0A5643866}"/>
          </ac:grpSpMkLst>
        </pc:grpChg>
        <pc:graphicFrameChg chg="mod">
          <ac:chgData name="it18034400@my.sliit.lk" userId="b5224bbf-3f07-41e9-870f-8428b763ea44" providerId="ADAL" clId="{CEFA3FBA-F3A0-441F-A69F-0C00065DDABF}" dt="2021-03-10T00:40:00.304" v="7840" actId="1076"/>
          <ac:graphicFrameMkLst>
            <pc:docMk/>
            <pc:sldMk cId="1275931282" sldId="374"/>
            <ac:graphicFrameMk id="9" creationId="{B5BD4936-D8C6-451B-8DA6-437E452B3C9F}"/>
          </ac:graphicFrameMkLst>
        </pc:graphicFrame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1" creationId="{0F773073-EFA8-4424-8268-E71B5FAE403D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3" creationId="{DE7A9C62-C717-4171-97A0-4AEAE7AE4408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4" creationId="{3F31D8FE-E5DC-4277-AE70-1BFBF7C50338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5" creationId="{ECB347B4-4891-45CC-A5DD-3CA7DA5FB6C0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6" creationId="{7499C2CC-7E2B-4AF5-98E9-FD3E102BE633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7" creationId="{19E878A5-E916-46EA-9A38-362B4F5A265F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8" creationId="{E619A63E-A19E-47A2-9818-62B1BB477B25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9" creationId="{92BF92B0-0738-491D-8C1D-8F446FC209EF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20" creationId="{6539B2E8-DB59-4808-812C-F8B94D078013}"/>
          </ac:picMkLst>
        </pc:picChg>
      </pc:sldChg>
      <pc:sldChg chg="addSp modSp add mod ord modNotesTx">
        <pc:chgData name="it18034400@my.sliit.lk" userId="b5224bbf-3f07-41e9-870f-8428b763ea44" providerId="ADAL" clId="{CEFA3FBA-F3A0-441F-A69F-0C00065DDABF}" dt="2021-03-10T06:27:22.189" v="9345" actId="1076"/>
        <pc:sldMkLst>
          <pc:docMk/>
          <pc:sldMk cId="3442995457" sldId="375"/>
        </pc:sldMkLst>
        <pc:spChg chg="mod">
          <ac:chgData name="it18034400@my.sliit.lk" userId="b5224bbf-3f07-41e9-870f-8428b763ea44" providerId="ADAL" clId="{CEFA3FBA-F3A0-441F-A69F-0C00065DDABF}" dt="2021-03-10T01:06:27.305" v="7966" actId="14100"/>
          <ac:spMkLst>
            <pc:docMk/>
            <pc:sldMk cId="3442995457" sldId="375"/>
            <ac:spMk id="3" creationId="{8D15F05C-81B4-4A89-BAE5-857617D7817F}"/>
          </ac:spMkLst>
        </pc:spChg>
        <pc:spChg chg="mod">
          <ac:chgData name="it18034400@my.sliit.lk" userId="b5224bbf-3f07-41e9-870f-8428b763ea44" providerId="ADAL" clId="{CEFA3FBA-F3A0-441F-A69F-0C00065DDABF}" dt="2021-03-10T00:57:14.857" v="7900" actId="20577"/>
          <ac:spMkLst>
            <pc:docMk/>
            <pc:sldMk cId="3442995457" sldId="375"/>
            <ac:spMk id="8" creationId="{2A9E74CF-8C5A-44CE-9E0E-BE2E71DC2E14}"/>
          </ac:spMkLst>
        </pc:spChg>
        <pc:grpChg chg="add mod">
          <ac:chgData name="it18034400@my.sliit.lk" userId="b5224bbf-3f07-41e9-870f-8428b763ea44" providerId="ADAL" clId="{CEFA3FBA-F3A0-441F-A69F-0C00065DDABF}" dt="2021-03-10T01:06:40.218" v="7967" actId="164"/>
          <ac:grpSpMkLst>
            <pc:docMk/>
            <pc:sldMk cId="3442995457" sldId="375"/>
            <ac:grpSpMk id="5" creationId="{31DC1AF5-7DDD-4440-94BA-BF20C82EAB99}"/>
          </ac:grpSpMkLst>
        </pc:grpChg>
        <pc:grpChg chg="mod">
          <ac:chgData name="it18034400@my.sliit.lk" userId="b5224bbf-3f07-41e9-870f-8428b763ea44" providerId="ADAL" clId="{CEFA3FBA-F3A0-441F-A69F-0C00065DDABF}" dt="2021-03-10T06:26:51.266" v="9341" actId="1076"/>
          <ac:grpSpMkLst>
            <pc:docMk/>
            <pc:sldMk cId="3442995457" sldId="375"/>
            <ac:grpSpMk id="6" creationId="{52CD071D-8B9A-4386-BB71-5E8D469F5864}"/>
          </ac:grpSpMkLst>
        </pc:grpChg>
        <pc:grpChg chg="add mod">
          <ac:chgData name="it18034400@my.sliit.lk" userId="b5224bbf-3f07-41e9-870f-8428b763ea44" providerId="ADAL" clId="{CEFA3FBA-F3A0-441F-A69F-0C00065DDABF}" dt="2021-03-10T06:27:22.189" v="9345" actId="1076"/>
          <ac:grpSpMkLst>
            <pc:docMk/>
            <pc:sldMk cId="3442995457" sldId="375"/>
            <ac:grpSpMk id="22" creationId="{D4DC7959-6083-42D8-807B-2F85817C1DCD}"/>
          </ac:grpSpMkLst>
        </pc:grpChg>
        <pc:graphicFrameChg chg="mod modGraphic">
          <ac:chgData name="it18034400@my.sliit.lk" userId="b5224bbf-3f07-41e9-870f-8428b763ea44" providerId="ADAL" clId="{CEFA3FBA-F3A0-441F-A69F-0C00065DDABF}" dt="2021-03-10T06:27:12.386" v="9344" actId="14100"/>
          <ac:graphicFrameMkLst>
            <pc:docMk/>
            <pc:sldMk cId="3442995457" sldId="375"/>
            <ac:graphicFrameMk id="4" creationId="{350F3691-A0FC-47B4-B4C5-F8311A8F9902}"/>
          </ac:graphicFrameMkLst>
        </pc:graphicFrameChg>
        <pc:picChg chg="mod">
          <ac:chgData name="it18034400@my.sliit.lk" userId="b5224bbf-3f07-41e9-870f-8428b763ea44" providerId="ADAL" clId="{CEFA3FBA-F3A0-441F-A69F-0C00065DDABF}" dt="2021-03-10T00:42:54.381" v="7843" actId="164"/>
          <ac:picMkLst>
            <pc:docMk/>
            <pc:sldMk cId="3442995457" sldId="375"/>
            <ac:picMk id="9" creationId="{2398DFFD-F1AE-4D42-B2AE-36EFC81DAD3C}"/>
          </ac:picMkLst>
        </pc:picChg>
        <pc:picChg chg="mod">
          <ac:chgData name="it18034400@my.sliit.lk" userId="b5224bbf-3f07-41e9-870f-8428b763ea44" providerId="ADAL" clId="{CEFA3FBA-F3A0-441F-A69F-0C00065DDABF}" dt="2021-03-10T00:42:54.381" v="7843" actId="164"/>
          <ac:picMkLst>
            <pc:docMk/>
            <pc:sldMk cId="3442995457" sldId="375"/>
            <ac:picMk id="10" creationId="{81236040-0D11-41D5-A39E-58949E9DF5BC}"/>
          </ac:picMkLst>
        </pc:picChg>
        <pc:picChg chg="mod">
          <ac:chgData name="it18034400@my.sliit.lk" userId="b5224bbf-3f07-41e9-870f-8428b763ea44" providerId="ADAL" clId="{CEFA3FBA-F3A0-441F-A69F-0C00065DDABF}" dt="2021-03-10T01:08:46.602" v="7991" actId="1076"/>
          <ac:picMkLst>
            <pc:docMk/>
            <pc:sldMk cId="3442995457" sldId="375"/>
            <ac:picMk id="11" creationId="{C6AF4860-62BF-40DF-A630-3D300CB1FEE0}"/>
          </ac:picMkLst>
        </pc:picChg>
        <pc:picChg chg="mod">
          <ac:chgData name="it18034400@my.sliit.lk" userId="b5224bbf-3f07-41e9-870f-8428b763ea44" providerId="ADAL" clId="{CEFA3FBA-F3A0-441F-A69F-0C00065DDABF}" dt="2021-03-10T01:08:54.098" v="7995" actId="1076"/>
          <ac:picMkLst>
            <pc:docMk/>
            <pc:sldMk cId="3442995457" sldId="375"/>
            <ac:picMk id="12" creationId="{080E3217-6221-434E-93D3-FD79D84EA2D5}"/>
          </ac:picMkLst>
        </pc:picChg>
        <pc:picChg chg="mod">
          <ac:chgData name="it18034400@my.sliit.lk" userId="b5224bbf-3f07-41e9-870f-8428b763ea44" providerId="ADAL" clId="{CEFA3FBA-F3A0-441F-A69F-0C00065DDABF}" dt="2021-03-10T01:06:18.880" v="7964" actId="1076"/>
          <ac:picMkLst>
            <pc:docMk/>
            <pc:sldMk cId="3442995457" sldId="375"/>
            <ac:picMk id="13" creationId="{54383ABA-679A-4DE8-ABFD-8AA7CDC1F16E}"/>
          </ac:picMkLst>
        </pc:picChg>
        <pc:picChg chg="mod">
          <ac:chgData name="it18034400@my.sliit.lk" userId="b5224bbf-3f07-41e9-870f-8428b763ea44" providerId="ADAL" clId="{CEFA3FBA-F3A0-441F-A69F-0C00065DDABF}" dt="2021-03-10T00:42:54.381" v="7843" actId="164"/>
          <ac:picMkLst>
            <pc:docMk/>
            <pc:sldMk cId="3442995457" sldId="375"/>
            <ac:picMk id="14" creationId="{FCBDCA91-247C-44AB-858C-34476D6FE7FC}"/>
          </ac:picMkLst>
        </pc:picChg>
        <pc:picChg chg="mod">
          <ac:chgData name="it18034400@my.sliit.lk" userId="b5224bbf-3f07-41e9-870f-8428b763ea44" providerId="ADAL" clId="{CEFA3FBA-F3A0-441F-A69F-0C00065DDABF}" dt="2021-03-10T01:08:39.500" v="7988" actId="1076"/>
          <ac:picMkLst>
            <pc:docMk/>
            <pc:sldMk cId="3442995457" sldId="375"/>
            <ac:picMk id="15" creationId="{9FADCB85-9EA0-437D-A9F8-4B5E558B4022}"/>
          </ac:picMkLst>
        </pc:picChg>
        <pc:picChg chg="mod">
          <ac:chgData name="it18034400@my.sliit.lk" userId="b5224bbf-3f07-41e9-870f-8428b763ea44" providerId="ADAL" clId="{CEFA3FBA-F3A0-441F-A69F-0C00065DDABF}" dt="2021-03-10T01:08:42.978" v="7989" actId="1076"/>
          <ac:picMkLst>
            <pc:docMk/>
            <pc:sldMk cId="3442995457" sldId="375"/>
            <ac:picMk id="16" creationId="{082EF86B-D7E6-4559-A565-316F00E67830}"/>
          </ac:picMkLst>
        </pc:picChg>
        <pc:picChg chg="mod">
          <ac:chgData name="it18034400@my.sliit.lk" userId="b5224bbf-3f07-41e9-870f-8428b763ea44" providerId="ADAL" clId="{CEFA3FBA-F3A0-441F-A69F-0C00065DDABF}" dt="2021-03-10T00:42:54.381" v="7843" actId="164"/>
          <ac:picMkLst>
            <pc:docMk/>
            <pc:sldMk cId="3442995457" sldId="375"/>
            <ac:picMk id="17" creationId="{19E878A5-E916-46EA-9A38-362B4F5A265F}"/>
          </ac:picMkLst>
        </pc:picChg>
        <pc:picChg chg="mod">
          <ac:chgData name="it18034400@my.sliit.lk" userId="b5224bbf-3f07-41e9-870f-8428b763ea44" providerId="ADAL" clId="{CEFA3FBA-F3A0-441F-A69F-0C00065DDABF}" dt="2021-03-10T01:08:50.094" v="7993" actId="1076"/>
          <ac:picMkLst>
            <pc:docMk/>
            <pc:sldMk cId="3442995457" sldId="375"/>
            <ac:picMk id="18" creationId="{65B28ED0-3973-489C-B502-342C40996CB9}"/>
          </ac:picMkLst>
        </pc:picChg>
        <pc:picChg chg="mod">
          <ac:chgData name="it18034400@my.sliit.lk" userId="b5224bbf-3f07-41e9-870f-8428b763ea44" providerId="ADAL" clId="{CEFA3FBA-F3A0-441F-A69F-0C00065DDABF}" dt="2021-03-10T01:08:35.299" v="7987" actId="1076"/>
          <ac:picMkLst>
            <pc:docMk/>
            <pc:sldMk cId="3442995457" sldId="375"/>
            <ac:picMk id="19" creationId="{AF5A7648-66FF-4F5E-A0C8-8DAF1606637A}"/>
          </ac:picMkLst>
        </pc:picChg>
        <pc:picChg chg="mod">
          <ac:chgData name="it18034400@my.sliit.lk" userId="b5224bbf-3f07-41e9-870f-8428b763ea44" providerId="ADAL" clId="{CEFA3FBA-F3A0-441F-A69F-0C00065DDABF}" dt="2021-03-10T00:42:54.381" v="7843" actId="164"/>
          <ac:picMkLst>
            <pc:docMk/>
            <pc:sldMk cId="3442995457" sldId="375"/>
            <ac:picMk id="20" creationId="{34EAC9E7-3FC4-4D07-BEB2-0E1ACC4BE4F4}"/>
          </ac:picMkLst>
        </pc:picChg>
        <pc:picChg chg="add mod">
          <ac:chgData name="it18034400@my.sliit.lk" userId="b5224bbf-3f07-41e9-870f-8428b763ea44" providerId="ADAL" clId="{CEFA3FBA-F3A0-441F-A69F-0C00065DDABF}" dt="2021-03-10T01:08:57.695" v="7997" actId="1076"/>
          <ac:picMkLst>
            <pc:docMk/>
            <pc:sldMk cId="3442995457" sldId="375"/>
            <ac:picMk id="21" creationId="{23CBDD62-B438-4E3A-A477-3FDDDD2309DF}"/>
          </ac:picMkLst>
        </pc:picChg>
      </pc:sldChg>
      <pc:sldChg chg="modSp add del mod ord">
        <pc:chgData name="it18034400@my.sliit.lk" userId="b5224bbf-3f07-41e9-870f-8428b763ea44" providerId="ADAL" clId="{CEFA3FBA-F3A0-441F-A69F-0C00065DDABF}" dt="2021-03-10T01:11:40.188" v="8085" actId="47"/>
        <pc:sldMkLst>
          <pc:docMk/>
          <pc:sldMk cId="2931453982" sldId="379"/>
        </pc:sldMkLst>
        <pc:spChg chg="mod">
          <ac:chgData name="it18034400@my.sliit.lk" userId="b5224bbf-3f07-41e9-870f-8428b763ea44" providerId="ADAL" clId="{CEFA3FBA-F3A0-441F-A69F-0C00065DDABF}" dt="2021-03-10T01:00:33.698" v="7926" actId="20577"/>
          <ac:spMkLst>
            <pc:docMk/>
            <pc:sldMk cId="2931453982" sldId="379"/>
            <ac:spMk id="8" creationId="{2A9E74CF-8C5A-44CE-9E0E-BE2E71DC2E14}"/>
          </ac:spMkLst>
        </pc:spChg>
      </pc:sldChg>
      <pc:sldChg chg="modSp add mod ord">
        <pc:chgData name="it18034400@my.sliit.lk" userId="b5224bbf-3f07-41e9-870f-8428b763ea44" providerId="ADAL" clId="{CEFA3FBA-F3A0-441F-A69F-0C00065DDABF}" dt="2021-03-10T01:10:08.081" v="8075" actId="20577"/>
        <pc:sldMkLst>
          <pc:docMk/>
          <pc:sldMk cId="1519223217" sldId="380"/>
        </pc:sldMkLst>
        <pc:spChg chg="mod">
          <ac:chgData name="it18034400@my.sliit.lk" userId="b5224bbf-3f07-41e9-870f-8428b763ea44" providerId="ADAL" clId="{CEFA3FBA-F3A0-441F-A69F-0C00065DDABF}" dt="2021-03-10T01:10:08.081" v="8075" actId="20577"/>
          <ac:spMkLst>
            <pc:docMk/>
            <pc:sldMk cId="1519223217" sldId="380"/>
            <ac:spMk id="8" creationId="{2A9E74CF-8C5A-44CE-9E0E-BE2E71DC2E14}"/>
          </ac:spMkLst>
        </pc:spChg>
        <pc:grpChg chg="mod">
          <ac:chgData name="it18034400@my.sliit.lk" userId="b5224bbf-3f07-41e9-870f-8428b763ea44" providerId="ADAL" clId="{CEFA3FBA-F3A0-441F-A69F-0C00065DDABF}" dt="2021-03-10T01:09:57.922" v="8003"/>
          <ac:grpSpMkLst>
            <pc:docMk/>
            <pc:sldMk cId="1519223217" sldId="380"/>
            <ac:grpSpMk id="6" creationId="{52CD071D-8B9A-4386-BB71-5E8D469F5864}"/>
          </ac:grpSpMkLst>
        </pc:grpChg>
        <pc:picChg chg="mod">
          <ac:chgData name="it18034400@my.sliit.lk" userId="b5224bbf-3f07-41e9-870f-8428b763ea44" providerId="ADAL" clId="{CEFA3FBA-F3A0-441F-A69F-0C00065DDABF}" dt="2021-03-10T01:09:57.922" v="8003"/>
          <ac:picMkLst>
            <pc:docMk/>
            <pc:sldMk cId="1519223217" sldId="380"/>
            <ac:picMk id="7" creationId="{A27B99CC-0C78-4F0F-81A7-079BF12864B0}"/>
          </ac:picMkLst>
        </pc:picChg>
      </pc:sldChg>
      <pc:sldChg chg="add del ord">
        <pc:chgData name="it18034400@my.sliit.lk" userId="b5224bbf-3f07-41e9-870f-8428b763ea44" providerId="ADAL" clId="{CEFA3FBA-F3A0-441F-A69F-0C00065DDABF}" dt="2021-03-10T01:09:22.126" v="7998" actId="47"/>
        <pc:sldMkLst>
          <pc:docMk/>
          <pc:sldMk cId="1595942720" sldId="380"/>
        </pc:sldMkLst>
      </pc:sldChg>
      <pc:sldChg chg="addSp delSp modSp add mod ord">
        <pc:chgData name="it18034400@my.sliit.lk" userId="b5224bbf-3f07-41e9-870f-8428b763ea44" providerId="ADAL" clId="{CEFA3FBA-F3A0-441F-A69F-0C00065DDABF}" dt="2021-03-10T06:26:11.480" v="9339" actId="2166"/>
        <pc:sldMkLst>
          <pc:docMk/>
          <pc:sldMk cId="215262232" sldId="381"/>
        </pc:sldMkLst>
        <pc:spChg chg="mod">
          <ac:chgData name="it18034400@my.sliit.lk" userId="b5224bbf-3f07-41e9-870f-8428b763ea44" providerId="ADAL" clId="{CEFA3FBA-F3A0-441F-A69F-0C00065DDABF}" dt="2021-03-10T01:11:30.694" v="8084"/>
          <ac:spMkLst>
            <pc:docMk/>
            <pc:sldMk cId="215262232" sldId="381"/>
            <ac:spMk id="25" creationId="{AA721F46-C708-4DF5-AD5B-2A05D922C4D8}"/>
          </ac:spMkLst>
        </pc:spChg>
        <pc:grpChg chg="del mod">
          <ac:chgData name="it18034400@my.sliit.lk" userId="b5224bbf-3f07-41e9-870f-8428b763ea44" providerId="ADAL" clId="{CEFA3FBA-F3A0-441F-A69F-0C00065DDABF}" dt="2021-03-10T01:11:29.895" v="8083" actId="478"/>
          <ac:grpSpMkLst>
            <pc:docMk/>
            <pc:sldMk cId="215262232" sldId="381"/>
            <ac:grpSpMk id="6" creationId="{52CD071D-8B9A-4386-BB71-5E8D469F5864}"/>
          </ac:grpSpMkLst>
        </pc:grpChg>
        <pc:grpChg chg="add mod">
          <ac:chgData name="it18034400@my.sliit.lk" userId="b5224bbf-3f07-41e9-870f-8428b763ea44" providerId="ADAL" clId="{CEFA3FBA-F3A0-441F-A69F-0C00065DDABF}" dt="2021-03-10T01:11:30.694" v="8084"/>
          <ac:grpSpMkLst>
            <pc:docMk/>
            <pc:sldMk cId="215262232" sldId="381"/>
            <ac:grpSpMk id="23" creationId="{58BCF84E-0015-41EB-8733-0A39DBB5D0D8}"/>
          </ac:grpSpMkLst>
        </pc:grpChg>
        <pc:graphicFrameChg chg="modGraphic">
          <ac:chgData name="it18034400@my.sliit.lk" userId="b5224bbf-3f07-41e9-870f-8428b763ea44" providerId="ADAL" clId="{CEFA3FBA-F3A0-441F-A69F-0C00065DDABF}" dt="2021-03-10T06:26:11.480" v="9339" actId="2166"/>
          <ac:graphicFrameMkLst>
            <pc:docMk/>
            <pc:sldMk cId="215262232" sldId="381"/>
            <ac:graphicFrameMk id="4" creationId="{350F3691-A0FC-47B4-B4C5-F8311A8F9902}"/>
          </ac:graphicFrameMkLst>
        </pc:graphicFrameChg>
        <pc:picChg chg="mod">
          <ac:chgData name="it18034400@my.sliit.lk" userId="b5224bbf-3f07-41e9-870f-8428b763ea44" providerId="ADAL" clId="{CEFA3FBA-F3A0-441F-A69F-0C00065DDABF}" dt="2021-03-10T01:11:30.694" v="8084"/>
          <ac:picMkLst>
            <pc:docMk/>
            <pc:sldMk cId="215262232" sldId="381"/>
            <ac:picMk id="24" creationId="{505F9B5F-54EC-4131-A2E3-C4A9774FF5EC}"/>
          </ac:picMkLst>
        </pc:picChg>
      </pc:sldChg>
      <pc:sldChg chg="addSp delSp modSp add mod">
        <pc:chgData name="it18034400@my.sliit.lk" userId="b5224bbf-3f07-41e9-870f-8428b763ea44" providerId="ADAL" clId="{CEFA3FBA-F3A0-441F-A69F-0C00065DDABF}" dt="2021-03-10T07:03:06.632" v="9490" actId="1582"/>
        <pc:sldMkLst>
          <pc:docMk/>
          <pc:sldMk cId="1100619721" sldId="382"/>
        </pc:sldMkLst>
        <pc:spChg chg="add mod">
          <ac:chgData name="it18034400@my.sliit.lk" userId="b5224bbf-3f07-41e9-870f-8428b763ea44" providerId="ADAL" clId="{CEFA3FBA-F3A0-441F-A69F-0C00065DDABF}" dt="2021-03-10T07:03:06.632" v="9490" actId="1582"/>
          <ac:spMkLst>
            <pc:docMk/>
            <pc:sldMk cId="1100619721" sldId="382"/>
            <ac:spMk id="3" creationId="{49FECCC4-0F6D-448B-8D81-9CEF68B087C2}"/>
          </ac:spMkLst>
        </pc:spChg>
        <pc:spChg chg="mod">
          <ac:chgData name="it18034400@my.sliit.lk" userId="b5224bbf-3f07-41e9-870f-8428b763ea44" providerId="ADAL" clId="{CEFA3FBA-F3A0-441F-A69F-0C00065DDABF}" dt="2021-03-10T07:01:47.037" v="9476"/>
          <ac:spMkLst>
            <pc:docMk/>
            <pc:sldMk cId="1100619721" sldId="382"/>
            <ac:spMk id="8" creationId="{2B8676C3-F712-4B98-B475-A4EC6E900A51}"/>
          </ac:spMkLst>
        </pc:spChg>
        <pc:spChg chg="mod">
          <ac:chgData name="it18034400@my.sliit.lk" userId="b5224bbf-3f07-41e9-870f-8428b763ea44" providerId="ADAL" clId="{CEFA3FBA-F3A0-441F-A69F-0C00065DDABF}" dt="2021-03-10T07:01:47.037" v="9476"/>
          <ac:spMkLst>
            <pc:docMk/>
            <pc:sldMk cId="1100619721" sldId="382"/>
            <ac:spMk id="10" creationId="{EDDF69D0-9B55-4469-9782-785CDDEF1EB2}"/>
          </ac:spMkLst>
        </pc:spChg>
        <pc:grpChg chg="add del mod">
          <ac:chgData name="it18034400@my.sliit.lk" userId="b5224bbf-3f07-41e9-870f-8428b763ea44" providerId="ADAL" clId="{CEFA3FBA-F3A0-441F-A69F-0C00065DDABF}" dt="2021-03-10T07:01:48.366" v="9477" actId="478"/>
          <ac:grpSpMkLst>
            <pc:docMk/>
            <pc:sldMk cId="1100619721" sldId="382"/>
            <ac:grpSpMk id="7" creationId="{7094D3AB-990D-4E2D-8535-C491E49B6FA9}"/>
          </ac:grpSpMkLst>
        </pc:grpChg>
        <pc:graphicFrameChg chg="del">
          <ac:chgData name="it18034400@my.sliit.lk" userId="b5224bbf-3f07-41e9-870f-8428b763ea44" providerId="ADAL" clId="{CEFA3FBA-F3A0-441F-A69F-0C00065DDABF}" dt="2021-03-10T05:37:26.590" v="9006" actId="478"/>
          <ac:graphicFrameMkLst>
            <pc:docMk/>
            <pc:sldMk cId="1100619721" sldId="382"/>
            <ac:graphicFrameMk id="9" creationId="{889302F6-C489-476E-A0D1-C2C625AB7BCE}"/>
          </ac:graphicFrameMkLst>
        </pc:graphicFrameChg>
        <pc:picChg chg="add del mod">
          <ac:chgData name="it18034400@my.sliit.lk" userId="b5224bbf-3f07-41e9-870f-8428b763ea44" providerId="ADAL" clId="{CEFA3FBA-F3A0-441F-A69F-0C00065DDABF}" dt="2021-03-10T07:01:46.331" v="9475" actId="478"/>
          <ac:picMkLst>
            <pc:docMk/>
            <pc:sldMk cId="1100619721" sldId="382"/>
            <ac:picMk id="2" creationId="{E8C19979-3E97-497B-AFE2-EA5D8A3FC314}"/>
          </ac:picMkLst>
        </pc:picChg>
        <pc:picChg chg="add mod">
          <ac:chgData name="it18034400@my.sliit.lk" userId="b5224bbf-3f07-41e9-870f-8428b763ea44" providerId="ADAL" clId="{CEFA3FBA-F3A0-441F-A69F-0C00065DDABF}" dt="2021-03-10T07:02:30.082" v="9482" actId="14100"/>
          <ac:picMkLst>
            <pc:docMk/>
            <pc:sldMk cId="1100619721" sldId="382"/>
            <ac:picMk id="11" creationId="{1A6901AC-AF3A-407D-90BC-52E0338B5A05}"/>
          </ac:picMkLst>
        </pc:picChg>
      </pc:sldChg>
      <pc:sldChg chg="del">
        <pc:chgData name="it18034400@my.sliit.lk" userId="b5224bbf-3f07-41e9-870f-8428b763ea44" providerId="ADAL" clId="{CEFA3FBA-F3A0-441F-A69F-0C00065DDABF}" dt="2021-03-10T06:29:21.276" v="9353" actId="47"/>
        <pc:sldMkLst>
          <pc:docMk/>
          <pc:sldMk cId="1490856731" sldId="385"/>
        </pc:sldMkLst>
      </pc:sldChg>
      <pc:sldChg chg="addSp delSp modSp add mod ord">
        <pc:chgData name="it18034400@my.sliit.lk" userId="b5224bbf-3f07-41e9-870f-8428b763ea44" providerId="ADAL" clId="{CEFA3FBA-F3A0-441F-A69F-0C00065DDABF}" dt="2021-03-10T07:10:35.754" v="9570" actId="20577"/>
        <pc:sldMkLst>
          <pc:docMk/>
          <pc:sldMk cId="3156460773" sldId="386"/>
        </pc:sldMkLst>
        <pc:spChg chg="mod">
          <ac:chgData name="it18034400@my.sliit.lk" userId="b5224bbf-3f07-41e9-870f-8428b763ea44" providerId="ADAL" clId="{CEFA3FBA-F3A0-441F-A69F-0C00065DDABF}" dt="2021-03-10T06:29:18.106" v="9352"/>
          <ac:spMkLst>
            <pc:docMk/>
            <pc:sldMk cId="3156460773" sldId="386"/>
            <ac:spMk id="25" creationId="{CFC3C056-F4F9-4E7A-B953-81967136295F}"/>
          </ac:spMkLst>
        </pc:spChg>
        <pc:grpChg chg="del">
          <ac:chgData name="it18034400@my.sliit.lk" userId="b5224bbf-3f07-41e9-870f-8428b763ea44" providerId="ADAL" clId="{CEFA3FBA-F3A0-441F-A69F-0C00065DDABF}" dt="2021-03-10T06:29:17.440" v="9351" actId="478"/>
          <ac:grpSpMkLst>
            <pc:docMk/>
            <pc:sldMk cId="3156460773" sldId="386"/>
            <ac:grpSpMk id="6" creationId="{52CD071D-8B9A-4386-BB71-5E8D469F5864}"/>
          </ac:grpSpMkLst>
        </pc:grpChg>
        <pc:grpChg chg="add mod">
          <ac:chgData name="it18034400@my.sliit.lk" userId="b5224bbf-3f07-41e9-870f-8428b763ea44" providerId="ADAL" clId="{CEFA3FBA-F3A0-441F-A69F-0C00065DDABF}" dt="2021-03-10T06:29:18.106" v="9352"/>
          <ac:grpSpMkLst>
            <pc:docMk/>
            <pc:sldMk cId="3156460773" sldId="386"/>
            <ac:grpSpMk id="23" creationId="{C01A7C80-CA45-4786-A3EA-573509C29674}"/>
          </ac:grpSpMkLst>
        </pc:grpChg>
        <pc:graphicFrameChg chg="modGraphic">
          <ac:chgData name="it18034400@my.sliit.lk" userId="b5224bbf-3f07-41e9-870f-8428b763ea44" providerId="ADAL" clId="{CEFA3FBA-F3A0-441F-A69F-0C00065DDABF}" dt="2021-03-10T07:10:35.754" v="9570" actId="20577"/>
          <ac:graphicFrameMkLst>
            <pc:docMk/>
            <pc:sldMk cId="3156460773" sldId="386"/>
            <ac:graphicFrameMk id="4" creationId="{350F3691-A0FC-47B4-B4C5-F8311A8F9902}"/>
          </ac:graphicFrameMkLst>
        </pc:graphicFrameChg>
        <pc:picChg chg="mod">
          <ac:chgData name="it18034400@my.sliit.lk" userId="b5224bbf-3f07-41e9-870f-8428b763ea44" providerId="ADAL" clId="{CEFA3FBA-F3A0-441F-A69F-0C00065DDABF}" dt="2021-03-10T06:29:18.106" v="9352"/>
          <ac:picMkLst>
            <pc:docMk/>
            <pc:sldMk cId="3156460773" sldId="386"/>
            <ac:picMk id="24" creationId="{1EEDB58B-BCF8-4506-9189-3460D1B81BCA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6:54:24.484" v="9391" actId="1076"/>
        <pc:sldMkLst>
          <pc:docMk/>
          <pc:sldMk cId="2858803803" sldId="387"/>
        </pc:sldMkLst>
        <pc:spChg chg="mod">
          <ac:chgData name="it18034400@my.sliit.lk" userId="b5224bbf-3f07-41e9-870f-8428b763ea44" providerId="ADAL" clId="{CEFA3FBA-F3A0-441F-A69F-0C00065DDABF}" dt="2021-03-10T06:50:37.017" v="9373" actId="1076"/>
          <ac:spMkLst>
            <pc:docMk/>
            <pc:sldMk cId="2858803803" sldId="387"/>
            <ac:spMk id="2" creationId="{15072A6F-72C4-054E-80DF-EED8A8CB9638}"/>
          </ac:spMkLst>
        </pc:spChg>
        <pc:spChg chg="del">
          <ac:chgData name="it18034400@my.sliit.lk" userId="b5224bbf-3f07-41e9-870f-8428b763ea44" providerId="ADAL" clId="{CEFA3FBA-F3A0-441F-A69F-0C00065DDABF}" dt="2021-03-10T06:49:55.428" v="9366" actId="478"/>
          <ac:spMkLst>
            <pc:docMk/>
            <pc:sldMk cId="2858803803" sldId="387"/>
            <ac:spMk id="3" creationId="{B85897A1-DC9D-BD46-A9C0-1782B1BEE377}"/>
          </ac:spMkLst>
        </pc:spChg>
        <pc:spChg chg="mod">
          <ac:chgData name="it18034400@my.sliit.lk" userId="b5224bbf-3f07-41e9-870f-8428b763ea44" providerId="ADAL" clId="{CEFA3FBA-F3A0-441F-A69F-0C00065DDABF}" dt="2021-03-10T06:50:29.624" v="9372"/>
          <ac:spMkLst>
            <pc:docMk/>
            <pc:sldMk cId="2858803803" sldId="387"/>
            <ac:spMk id="7" creationId="{2036006F-7A93-47EC-8CDB-7C40D6DE3F5C}"/>
          </ac:spMkLst>
        </pc:spChg>
        <pc:grpChg chg="add mod">
          <ac:chgData name="it18034400@my.sliit.lk" userId="b5224bbf-3f07-41e9-870f-8428b763ea44" providerId="ADAL" clId="{CEFA3FBA-F3A0-441F-A69F-0C00065DDABF}" dt="2021-03-10T06:50:29.624" v="9372"/>
          <ac:grpSpMkLst>
            <pc:docMk/>
            <pc:sldMk cId="2858803803" sldId="387"/>
            <ac:grpSpMk id="5" creationId="{DDD12C92-2EA1-4C9E-B818-663A25E1CC5C}"/>
          </ac:grpSpMkLst>
        </pc:grpChg>
        <pc:picChg chg="add del mod">
          <ac:chgData name="it18034400@my.sliit.lk" userId="b5224bbf-3f07-41e9-870f-8428b763ea44" providerId="ADAL" clId="{CEFA3FBA-F3A0-441F-A69F-0C00065DDABF}" dt="2021-03-10T06:53:11.742" v="9375" actId="478"/>
          <ac:picMkLst>
            <pc:docMk/>
            <pc:sldMk cId="2858803803" sldId="387"/>
            <ac:picMk id="4" creationId="{3A947BA9-8F9B-47BD-9E0D-5A16980CF568}"/>
          </ac:picMkLst>
        </pc:picChg>
        <pc:picChg chg="mod">
          <ac:chgData name="it18034400@my.sliit.lk" userId="b5224bbf-3f07-41e9-870f-8428b763ea44" providerId="ADAL" clId="{CEFA3FBA-F3A0-441F-A69F-0C00065DDABF}" dt="2021-03-10T06:50:29.624" v="9372"/>
          <ac:picMkLst>
            <pc:docMk/>
            <pc:sldMk cId="2858803803" sldId="387"/>
            <ac:picMk id="6" creationId="{35313047-4768-4A27-927D-FFFA33DD77D7}"/>
          </ac:picMkLst>
        </pc:picChg>
        <pc:picChg chg="add del mod">
          <ac:chgData name="it18034400@my.sliit.lk" userId="b5224bbf-3f07-41e9-870f-8428b763ea44" providerId="ADAL" clId="{CEFA3FBA-F3A0-441F-A69F-0C00065DDABF}" dt="2021-03-10T06:54:00.855" v="9385" actId="478"/>
          <ac:picMkLst>
            <pc:docMk/>
            <pc:sldMk cId="2858803803" sldId="387"/>
            <ac:picMk id="8" creationId="{B75031C9-4A2D-4F63-A2B7-7F53E8C8A0A5}"/>
          </ac:picMkLst>
        </pc:picChg>
        <pc:picChg chg="add mod">
          <ac:chgData name="it18034400@my.sliit.lk" userId="b5224bbf-3f07-41e9-870f-8428b763ea44" providerId="ADAL" clId="{CEFA3FBA-F3A0-441F-A69F-0C00065DDABF}" dt="2021-03-10T06:54:24.484" v="9391" actId="1076"/>
          <ac:picMkLst>
            <pc:docMk/>
            <pc:sldMk cId="2858803803" sldId="387"/>
            <ac:picMk id="9" creationId="{FB206B86-A5FD-43C1-A368-5FA5529432C1}"/>
          </ac:picMkLst>
        </pc:picChg>
      </pc:sldChg>
      <pc:sldChg chg="addSp delSp modSp add mod">
        <pc:chgData name="it18034400@my.sliit.lk" userId="b5224bbf-3f07-41e9-870f-8428b763ea44" providerId="ADAL" clId="{CEFA3FBA-F3A0-441F-A69F-0C00065DDABF}" dt="2021-03-10T07:14:25.110" v="9650" actId="14100"/>
        <pc:sldMkLst>
          <pc:docMk/>
          <pc:sldMk cId="3222236337" sldId="388"/>
        </pc:sldMkLst>
        <pc:spChg chg="del mod">
          <ac:chgData name="it18034400@my.sliit.lk" userId="b5224bbf-3f07-41e9-870f-8428b763ea44" providerId="ADAL" clId="{CEFA3FBA-F3A0-441F-A69F-0C00065DDABF}" dt="2021-03-10T07:12:08.643" v="9585" actId="478"/>
          <ac:spMkLst>
            <pc:docMk/>
            <pc:sldMk cId="3222236337" sldId="388"/>
            <ac:spMk id="3" creationId="{B85897A1-DC9D-BD46-A9C0-1782B1BEE377}"/>
          </ac:spMkLst>
        </pc:spChg>
        <pc:spChg chg="add del mod">
          <ac:chgData name="it18034400@my.sliit.lk" userId="b5224bbf-3f07-41e9-870f-8428b763ea44" providerId="ADAL" clId="{CEFA3FBA-F3A0-441F-A69F-0C00065DDABF}" dt="2021-03-10T07:12:11.651" v="9586" actId="478"/>
          <ac:spMkLst>
            <pc:docMk/>
            <pc:sldMk cId="3222236337" sldId="388"/>
            <ac:spMk id="6" creationId="{4B4C5045-F3E3-4674-8EE2-373C3FD5F69D}"/>
          </ac:spMkLst>
        </pc:spChg>
        <pc:graphicFrameChg chg="add mod modGraphic">
          <ac:chgData name="it18034400@my.sliit.lk" userId="b5224bbf-3f07-41e9-870f-8428b763ea44" providerId="ADAL" clId="{CEFA3FBA-F3A0-441F-A69F-0C00065DDABF}" dt="2021-03-10T07:14:25.110" v="9650" actId="14100"/>
          <ac:graphicFrameMkLst>
            <pc:docMk/>
            <pc:sldMk cId="3222236337" sldId="388"/>
            <ac:graphicFrameMk id="4" creationId="{576D4766-F606-4810-93F0-8FBB1B23C2B8}"/>
          </ac:graphicFrameMkLst>
        </pc:graphicFrameChg>
      </pc:sldChg>
      <pc:sldChg chg="addSp modSp">
        <pc:chgData name="it18034400@my.sliit.lk" userId="b5224bbf-3f07-41e9-870f-8428b763ea44" providerId="ADAL" clId="{CEFA3FBA-F3A0-441F-A69F-0C00065DDABF}" dt="2021-03-10T06:57:20.411" v="9443"/>
        <pc:sldMkLst>
          <pc:docMk/>
          <pc:sldMk cId="1726337306" sldId="389"/>
        </pc:sldMkLst>
        <pc:spChg chg="mod">
          <ac:chgData name="it18034400@my.sliit.lk" userId="b5224bbf-3f07-41e9-870f-8428b763ea44" providerId="ADAL" clId="{CEFA3FBA-F3A0-441F-A69F-0C00065DDABF}" dt="2021-03-10T06:57:20.411" v="9443"/>
          <ac:spMkLst>
            <pc:docMk/>
            <pc:sldMk cId="1726337306" sldId="389"/>
            <ac:spMk id="286" creationId="{AEA6BFC3-D943-4292-B48A-F8DBE36145BA}"/>
          </ac:spMkLst>
        </pc:spChg>
        <pc:grpChg chg="add mod">
          <ac:chgData name="it18034400@my.sliit.lk" userId="b5224bbf-3f07-41e9-870f-8428b763ea44" providerId="ADAL" clId="{CEFA3FBA-F3A0-441F-A69F-0C00065DDABF}" dt="2021-03-10T06:57:20.411" v="9443"/>
          <ac:grpSpMkLst>
            <pc:docMk/>
            <pc:sldMk cId="1726337306" sldId="389"/>
            <ac:grpSpMk id="284" creationId="{A6CB44B3-769B-4DC3-85B9-B212DAC5F404}"/>
          </ac:grpSpMkLst>
        </pc:grpChg>
        <pc:picChg chg="mod">
          <ac:chgData name="it18034400@my.sliit.lk" userId="b5224bbf-3f07-41e9-870f-8428b763ea44" providerId="ADAL" clId="{CEFA3FBA-F3A0-441F-A69F-0C00065DDABF}" dt="2021-03-10T06:57:20.411" v="9443"/>
          <ac:picMkLst>
            <pc:docMk/>
            <pc:sldMk cId="1726337306" sldId="389"/>
            <ac:picMk id="285" creationId="{71464BA4-6EB7-499D-8EFA-256C40D4BF74}"/>
          </ac:picMkLst>
        </pc:picChg>
      </pc:sldChg>
      <pc:sldChg chg="modSp add mod">
        <pc:chgData name="it18034400@my.sliit.lk" userId="b5224bbf-3f07-41e9-870f-8428b763ea44" providerId="ADAL" clId="{CEFA3FBA-F3A0-441F-A69F-0C00065DDABF}" dt="2021-03-10T07:04:46.958" v="9503" actId="14100"/>
        <pc:sldMkLst>
          <pc:docMk/>
          <pc:sldMk cId="2238735032" sldId="392"/>
        </pc:sldMkLst>
        <pc:picChg chg="mod modCrop">
          <ac:chgData name="it18034400@my.sliit.lk" userId="b5224bbf-3f07-41e9-870f-8428b763ea44" providerId="ADAL" clId="{CEFA3FBA-F3A0-441F-A69F-0C00065DDABF}" dt="2021-03-10T07:04:46.958" v="9503" actId="14100"/>
          <ac:picMkLst>
            <pc:docMk/>
            <pc:sldMk cId="2238735032" sldId="392"/>
            <ac:picMk id="11" creationId="{1A6901AC-AF3A-407D-90BC-52E0338B5A05}"/>
          </ac:picMkLst>
        </pc:picChg>
      </pc:sldChg>
      <pc:sldChg chg="modSp add mod">
        <pc:chgData name="it18034400@my.sliit.lk" userId="b5224bbf-3f07-41e9-870f-8428b763ea44" providerId="ADAL" clId="{CEFA3FBA-F3A0-441F-A69F-0C00065DDABF}" dt="2021-03-10T07:14:59.680" v="9666" actId="1076"/>
        <pc:sldMkLst>
          <pc:docMk/>
          <pc:sldMk cId="1044512376" sldId="393"/>
        </pc:sldMkLst>
        <pc:spChg chg="mod">
          <ac:chgData name="it18034400@my.sliit.lk" userId="b5224bbf-3f07-41e9-870f-8428b763ea44" providerId="ADAL" clId="{CEFA3FBA-F3A0-441F-A69F-0C00065DDABF}" dt="2021-03-10T07:14:59.680" v="9666" actId="1076"/>
          <ac:spMkLst>
            <pc:docMk/>
            <pc:sldMk cId="1044512376" sldId="393"/>
            <ac:spMk id="2" creationId="{15072A6F-72C4-054E-80DF-EED8A8CB9638}"/>
          </ac:spMkLst>
        </pc:spChg>
        <pc:graphicFrameChg chg="mod modGraphic">
          <ac:chgData name="it18034400@my.sliit.lk" userId="b5224bbf-3f07-41e9-870f-8428b763ea44" providerId="ADAL" clId="{CEFA3FBA-F3A0-441F-A69F-0C00065DDABF}" dt="2021-03-10T07:14:54.390" v="9665" actId="20577"/>
          <ac:graphicFrameMkLst>
            <pc:docMk/>
            <pc:sldMk cId="1044512376" sldId="393"/>
            <ac:graphicFrameMk id="4" creationId="{576D4766-F606-4810-93F0-8FBB1B23C2B8}"/>
          </ac:graphicFrameMkLst>
        </pc:graphicFrameChg>
      </pc:sldChg>
      <pc:sldMasterChg chg="delSldLayout">
        <pc:chgData name="it18034400@my.sliit.lk" userId="b5224bbf-3f07-41e9-870f-8428b763ea44" providerId="ADAL" clId="{CEFA3FBA-F3A0-441F-A69F-0C00065DDABF}" dt="2021-03-10T06:57:00.690" v="9425" actId="47"/>
        <pc:sldMasterMkLst>
          <pc:docMk/>
          <pc:sldMasterMk cId="0" sldId="2147483680"/>
        </pc:sldMasterMkLst>
        <pc:sldLayoutChg chg="del">
          <pc:chgData name="it18034400@my.sliit.lk" userId="b5224bbf-3f07-41e9-870f-8428b763ea44" providerId="ADAL" clId="{CEFA3FBA-F3A0-441F-A69F-0C00065DDABF}" dt="2021-03-10T06:55:29.651" v="9397" actId="47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30.957" v="9398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44.184" v="9402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it18034400@my.sliit.lk" userId="b5224bbf-3f07-41e9-870f-8428b763ea44" providerId="ADAL" clId="{CEFA3FBA-F3A0-441F-A69F-0C00065DDABF}" dt="2021-03-10T06:56:57.911" v="9424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20.682" v="9393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34.443" v="9399" actId="47"/>
          <pc:sldLayoutMkLst>
            <pc:docMk/>
            <pc:sldMasterMk cId="0" sldId="2147483680"/>
            <pc:sldLayoutMk cId="0" sldId="2147483668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48.140" v="9404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45.367" v="9403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23.981" v="9394" actId="47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27.750" v="9396" actId="47"/>
          <pc:sldLayoutMkLst>
            <pc:docMk/>
            <pc:sldMasterMk cId="0" sldId="2147483680"/>
            <pc:sldLayoutMk cId="0" sldId="2147483677"/>
          </pc:sldLayoutMkLst>
        </pc:sldLayoutChg>
        <pc:sldLayoutChg chg="del">
          <pc:chgData name="it18034400@my.sliit.lk" userId="b5224bbf-3f07-41e9-870f-8428b763ea44" providerId="ADAL" clId="{CEFA3FBA-F3A0-441F-A69F-0C00065DDABF}" dt="2021-03-10T06:57:00.690" v="9425" actId="47"/>
          <pc:sldLayoutMkLst>
            <pc:docMk/>
            <pc:sldMasterMk cId="0" sldId="2147483680"/>
            <pc:sldLayoutMk cId="0" sldId="2147483678"/>
          </pc:sldLayoutMkLst>
        </pc:sldLayoutChg>
      </pc:sldMasterChg>
      <pc:sldMasterChg chg="del delSldLayout">
        <pc:chgData name="it18034400@my.sliit.lk" userId="b5224bbf-3f07-41e9-870f-8428b763ea44" providerId="ADAL" clId="{CEFA3FBA-F3A0-441F-A69F-0C00065DDABF}" dt="2021-03-10T06:57:09.678" v="9442" actId="47"/>
        <pc:sldMasterMkLst>
          <pc:docMk/>
          <pc:sldMasterMk cId="0" sldId="2147483681"/>
        </pc:sldMasterMkLst>
        <pc:sldLayoutChg chg="del">
          <pc:chgData name="it18034400@my.sliit.lk" userId="b5224bbf-3f07-41e9-870f-8428b763ea44" providerId="ADAL" clId="{CEFA3FBA-F3A0-441F-A69F-0C00065DDABF}" dt="2021-03-10T06:57:09.678" v="9442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  <pc:docChgLst>
    <pc:chgData name="Wishvajith B.L.D.V. it18032666" userId="S::it18032666@my.sliit.lk::8bedbe07-e535-41e7-9f9d-682c98a65af4" providerId="AD" clId="Web-{FF96B6A8-1568-2770-B3F3-A1E25F702FE5}"/>
    <pc:docChg chg="addSld modSld sldOrd">
      <pc:chgData name="Wishvajith B.L.D.V. it18032666" userId="S::it18032666@my.sliit.lk::8bedbe07-e535-41e7-9f9d-682c98a65af4" providerId="AD" clId="Web-{FF96B6A8-1568-2770-B3F3-A1E25F702FE5}" dt="2021-03-09T07:51:30.997" v="222" actId="1076"/>
      <pc:docMkLst>
        <pc:docMk/>
      </pc:docMkLst>
      <pc:sldChg chg="addSp delSp modSp">
        <pc:chgData name="Wishvajith B.L.D.V. it18032666" userId="S::it18032666@my.sliit.lk::8bedbe07-e535-41e7-9f9d-682c98a65af4" providerId="AD" clId="Web-{FF96B6A8-1568-2770-B3F3-A1E25F702FE5}" dt="2021-03-09T07:30:05.067" v="108" actId="1076"/>
        <pc:sldMkLst>
          <pc:docMk/>
          <pc:sldMk cId="0" sldId="274"/>
        </pc:sldMkLst>
        <pc:spChg chg="mod topLvl">
          <ac:chgData name="Wishvajith B.L.D.V. it18032666" userId="S::it18032666@my.sliit.lk::8bedbe07-e535-41e7-9f9d-682c98a65af4" providerId="AD" clId="Web-{FF96B6A8-1568-2770-B3F3-A1E25F702FE5}" dt="2021-03-09T07:29:03.191" v="106"/>
          <ac:spMkLst>
            <pc:docMk/>
            <pc:sldMk cId="0" sldId="274"/>
            <ac:spMk id="165" creationId="{809174B5-E195-49F9-89ED-FA97BC919E01}"/>
          </ac:spMkLst>
        </pc:spChg>
        <pc:spChg chg="mod topLvl">
          <ac:chgData name="Wishvajith B.L.D.V. it18032666" userId="S::it18032666@my.sliit.lk::8bedbe07-e535-41e7-9f9d-682c98a65af4" providerId="AD" clId="Web-{FF96B6A8-1568-2770-B3F3-A1E25F702FE5}" dt="2021-03-09T07:30:05.067" v="108" actId="1076"/>
          <ac:spMkLst>
            <pc:docMk/>
            <pc:sldMk cId="0" sldId="274"/>
            <ac:spMk id="166" creationId="{BE0BF52A-F036-4C8D-9AF0-D0F07A6A62D6}"/>
          </ac:spMkLst>
        </pc:spChg>
        <pc:grpChg chg="del">
          <ac:chgData name="Wishvajith B.L.D.V. it18032666" userId="S::it18032666@my.sliit.lk::8bedbe07-e535-41e7-9f9d-682c98a65af4" providerId="AD" clId="Web-{FF96B6A8-1568-2770-B3F3-A1E25F702FE5}" dt="2021-03-09T07:29:03.191" v="106"/>
          <ac:grpSpMkLst>
            <pc:docMk/>
            <pc:sldMk cId="0" sldId="274"/>
            <ac:grpSpMk id="164" creationId="{304760EB-3AF4-42CF-8089-FFEEB60BFBDB}"/>
          </ac:grpSpMkLst>
        </pc:grpChg>
        <pc:picChg chg="add del mod ord">
          <ac:chgData name="Wishvajith B.L.D.V. it18032666" userId="S::it18032666@my.sliit.lk::8bedbe07-e535-41e7-9f9d-682c98a65af4" providerId="AD" clId="Web-{FF96B6A8-1568-2770-B3F3-A1E25F702FE5}" dt="2021-03-09T07:28:52.003" v="105"/>
          <ac:picMkLst>
            <pc:docMk/>
            <pc:sldMk cId="0" sldId="274"/>
            <ac:picMk id="2" creationId="{1BDDC282-39FF-4C59-9384-9B84BE0E6D02}"/>
          </ac:picMkLst>
        </pc:picChg>
      </pc:sldChg>
      <pc:sldChg chg="addSp delSp modSp">
        <pc:chgData name="Wishvajith B.L.D.V. it18032666" userId="S::it18032666@my.sliit.lk::8bedbe07-e535-41e7-9f9d-682c98a65af4" providerId="AD" clId="Web-{FF96B6A8-1568-2770-B3F3-A1E25F702FE5}" dt="2021-03-09T07:49:12.291" v="204" actId="1076"/>
        <pc:sldMkLst>
          <pc:docMk/>
          <pc:sldMk cId="4266992674" sldId="336"/>
        </pc:sldMkLst>
        <pc:spChg chg="add mod">
          <ac:chgData name="Wishvajith B.L.D.V. it18032666" userId="S::it18032666@my.sliit.lk::8bedbe07-e535-41e7-9f9d-682c98a65af4" providerId="AD" clId="Web-{FF96B6A8-1568-2770-B3F3-A1E25F702FE5}" dt="2021-03-09T07:47:24.930" v="182" actId="1076"/>
          <ac:spMkLst>
            <pc:docMk/>
            <pc:sldMk cId="4266992674" sldId="336"/>
            <ac:spMk id="3" creationId="{6AAAECFB-03F9-4B5B-B2C3-4A8708B1E428}"/>
          </ac:spMkLst>
        </pc:spChg>
        <pc:spChg chg="add del mod">
          <ac:chgData name="Wishvajith B.L.D.V. it18032666" userId="S::it18032666@my.sliit.lk::8bedbe07-e535-41e7-9f9d-682c98a65af4" providerId="AD" clId="Web-{FF96B6A8-1568-2770-B3F3-A1E25F702FE5}" dt="2021-03-09T07:41:26.407" v="159"/>
          <ac:spMkLst>
            <pc:docMk/>
            <pc:sldMk cId="4266992674" sldId="336"/>
            <ac:spMk id="4" creationId="{D7909D96-5010-443D-8529-A99B3F362A3B}"/>
          </ac:spMkLst>
        </pc:spChg>
        <pc:spChg chg="add mod">
          <ac:chgData name="Wishvajith B.L.D.V. it18032666" userId="S::it18032666@my.sliit.lk::8bedbe07-e535-41e7-9f9d-682c98a65af4" providerId="AD" clId="Web-{FF96B6A8-1568-2770-B3F3-A1E25F702FE5}" dt="2021-03-09T07:49:12.291" v="204" actId="1076"/>
          <ac:spMkLst>
            <pc:docMk/>
            <pc:sldMk cId="4266992674" sldId="336"/>
            <ac:spMk id="9" creationId="{F782326C-20D3-47AB-84FD-AF2F6F5D65E5}"/>
          </ac:spMkLst>
        </pc:spChg>
        <pc:picChg chg="add mod">
          <ac:chgData name="Wishvajith B.L.D.V. it18032666" userId="S::it18032666@my.sliit.lk::8bedbe07-e535-41e7-9f9d-682c98a65af4" providerId="AD" clId="Web-{FF96B6A8-1568-2770-B3F3-A1E25F702FE5}" dt="2021-03-09T07:47:31.211" v="185" actId="1076"/>
          <ac:picMkLst>
            <pc:docMk/>
            <pc:sldMk cId="4266992674" sldId="336"/>
            <ac:picMk id="5" creationId="{B8B72B45-7D56-4F02-AC4F-4AE804D1FA90}"/>
          </ac:picMkLst>
        </pc:picChg>
      </pc:sldChg>
      <pc:sldChg chg="modSp">
        <pc:chgData name="Wishvajith B.L.D.V. it18032666" userId="S::it18032666@my.sliit.lk::8bedbe07-e535-41e7-9f9d-682c98a65af4" providerId="AD" clId="Web-{FF96B6A8-1568-2770-B3F3-A1E25F702FE5}" dt="2021-03-09T07:26:53.470" v="92"/>
        <pc:sldMkLst>
          <pc:docMk/>
          <pc:sldMk cId="263172672" sldId="337"/>
        </pc:sldMkLst>
        <pc:graphicFrameChg chg="mod modGraphic">
          <ac:chgData name="Wishvajith B.L.D.V. it18032666" userId="S::it18032666@my.sliit.lk::8bedbe07-e535-41e7-9f9d-682c98a65af4" providerId="AD" clId="Web-{FF96B6A8-1568-2770-B3F3-A1E25F702FE5}" dt="2021-03-09T07:26:53.470" v="92"/>
          <ac:graphicFrameMkLst>
            <pc:docMk/>
            <pc:sldMk cId="263172672" sldId="337"/>
            <ac:graphicFrameMk id="4" creationId="{350F3691-A0FC-47B4-B4C5-F8311A8F9902}"/>
          </ac:graphicFrameMkLst>
        </pc:graphicFrameChg>
      </pc:sldChg>
      <pc:sldChg chg="addSp delSp modSp">
        <pc:chgData name="Wishvajith B.L.D.V. it18032666" userId="S::it18032666@my.sliit.lk::8bedbe07-e535-41e7-9f9d-682c98a65af4" providerId="AD" clId="Web-{FF96B6A8-1568-2770-B3F3-A1E25F702FE5}" dt="2021-03-09T07:26:01.531" v="74" actId="1076"/>
        <pc:sldMkLst>
          <pc:docMk/>
          <pc:sldMk cId="970090089" sldId="338"/>
        </pc:sldMkLst>
        <pc:spChg chg="mod">
          <ac:chgData name="Wishvajith B.L.D.V. it18032666" userId="S::it18032666@my.sliit.lk::8bedbe07-e535-41e7-9f9d-682c98a65af4" providerId="AD" clId="Web-{FF96B6A8-1568-2770-B3F3-A1E25F702FE5}" dt="2021-03-09T07:26:01.531" v="74" actId="1076"/>
          <ac:spMkLst>
            <pc:docMk/>
            <pc:sldMk cId="970090089" sldId="338"/>
            <ac:spMk id="3" creationId="{E2BCB207-7712-0C45-83A2-1E88F41D2C07}"/>
          </ac:spMkLst>
        </pc:spChg>
        <pc:picChg chg="add del mod">
          <ac:chgData name="Wishvajith B.L.D.V. it18032666" userId="S::it18032666@my.sliit.lk::8bedbe07-e535-41e7-9f9d-682c98a65af4" providerId="AD" clId="Web-{FF96B6A8-1568-2770-B3F3-A1E25F702FE5}" dt="2021-03-09T07:25:24.937" v="56"/>
          <ac:picMkLst>
            <pc:docMk/>
            <pc:sldMk cId="970090089" sldId="338"/>
            <ac:picMk id="5" creationId="{5216827B-1DB6-4751-A92F-89CBAA7B6393}"/>
          </ac:picMkLst>
        </pc:picChg>
      </pc:sldChg>
      <pc:sldChg chg="modSp">
        <pc:chgData name="Wishvajith B.L.D.V. it18032666" userId="S::it18032666@my.sliit.lk::8bedbe07-e535-41e7-9f9d-682c98a65af4" providerId="AD" clId="Web-{FF96B6A8-1568-2770-B3F3-A1E25F702FE5}" dt="2021-03-09T07:51:30.997" v="222" actId="1076"/>
        <pc:sldMkLst>
          <pc:docMk/>
          <pc:sldMk cId="3425262916" sldId="339"/>
        </pc:sldMkLst>
        <pc:spChg chg="mod">
          <ac:chgData name="Wishvajith B.L.D.V. it18032666" userId="S::it18032666@my.sliit.lk::8bedbe07-e535-41e7-9f9d-682c98a65af4" providerId="AD" clId="Web-{FF96B6A8-1568-2770-B3F3-A1E25F702FE5}" dt="2021-03-09T07:51:30.997" v="222" actId="1076"/>
          <ac:spMkLst>
            <pc:docMk/>
            <pc:sldMk cId="3425262916" sldId="339"/>
            <ac:spMk id="4" creationId="{C74DD71D-A4D6-4A2D-ADDA-BE23A4A21DA7}"/>
          </ac:spMkLst>
        </pc:spChg>
      </pc:sldChg>
      <pc:sldChg chg="modSp">
        <pc:chgData name="Wishvajith B.L.D.V. it18032666" userId="S::it18032666@my.sliit.lk::8bedbe07-e535-41e7-9f9d-682c98a65af4" providerId="AD" clId="Web-{FF96B6A8-1568-2770-B3F3-A1E25F702FE5}" dt="2021-03-09T07:34:35.416" v="130" actId="14100"/>
        <pc:sldMkLst>
          <pc:docMk/>
          <pc:sldMk cId="1948783318" sldId="340"/>
        </pc:sldMkLst>
        <pc:spChg chg="mod">
          <ac:chgData name="Wishvajith B.L.D.V. it18032666" userId="S::it18032666@my.sliit.lk::8bedbe07-e535-41e7-9f9d-682c98a65af4" providerId="AD" clId="Web-{FF96B6A8-1568-2770-B3F3-A1E25F702FE5}" dt="2021-03-09T07:33:39.290" v="128" actId="1076"/>
          <ac:spMkLst>
            <pc:docMk/>
            <pc:sldMk cId="1948783318" sldId="340"/>
            <ac:spMk id="4" creationId="{31D08420-EA1F-4167-8E92-45403E080506}"/>
          </ac:spMkLst>
        </pc:spChg>
        <pc:spChg chg="mod">
          <ac:chgData name="Wishvajith B.L.D.V. it18032666" userId="S::it18032666@my.sliit.lk::8bedbe07-e535-41e7-9f9d-682c98a65af4" providerId="AD" clId="Web-{FF96B6A8-1568-2770-B3F3-A1E25F702FE5}" dt="2021-03-09T07:34:35.416" v="130" actId="14100"/>
          <ac:spMkLst>
            <pc:docMk/>
            <pc:sldMk cId="1948783318" sldId="340"/>
            <ac:spMk id="5" creationId="{8AD15D09-046C-4B60-9908-04B95FF65204}"/>
          </ac:spMkLst>
        </pc:spChg>
      </pc:sldChg>
      <pc:sldChg chg="addSp delSp modSp">
        <pc:chgData name="Wishvajith B.L.D.V. it18032666" userId="S::it18032666@my.sliit.lk::8bedbe07-e535-41e7-9f9d-682c98a65af4" providerId="AD" clId="Web-{FF96B6A8-1568-2770-B3F3-A1E25F702FE5}" dt="2021-03-09T07:37:51.404" v="138"/>
        <pc:sldMkLst>
          <pc:docMk/>
          <pc:sldMk cId="935454851" sldId="345"/>
        </pc:sldMkLst>
        <pc:spChg chg="mod">
          <ac:chgData name="Wishvajith B.L.D.V. it18032666" userId="S::it18032666@my.sliit.lk::8bedbe07-e535-41e7-9f9d-682c98a65af4" providerId="AD" clId="Web-{FF96B6A8-1568-2770-B3F3-A1E25F702FE5}" dt="2021-03-09T07:23:26.669" v="49" actId="1076"/>
          <ac:spMkLst>
            <pc:docMk/>
            <pc:sldMk cId="935454851" sldId="345"/>
            <ac:spMk id="3" creationId="{E2BCB207-7712-0C45-83A2-1E88F41D2C07}"/>
          </ac:spMkLst>
        </pc:spChg>
        <pc:spChg chg="mod">
          <ac:chgData name="Wishvajith B.L.D.V. it18032666" userId="S::it18032666@my.sliit.lk::8bedbe07-e535-41e7-9f9d-682c98a65af4" providerId="AD" clId="Web-{FF96B6A8-1568-2770-B3F3-A1E25F702FE5}" dt="2021-03-09T07:23:14.372" v="48" actId="1076"/>
          <ac:spMkLst>
            <pc:docMk/>
            <pc:sldMk cId="935454851" sldId="345"/>
            <ac:spMk id="4" creationId="{BB7DC9FC-0128-FF4A-A09A-5A99660B0BFF}"/>
          </ac:spMkLst>
        </pc:spChg>
        <pc:spChg chg="add del mod">
          <ac:chgData name="Wishvajith B.L.D.V. it18032666" userId="S::it18032666@my.sliit.lk::8bedbe07-e535-41e7-9f9d-682c98a65af4" providerId="AD" clId="Web-{FF96B6A8-1568-2770-B3F3-A1E25F702FE5}" dt="2021-03-09T07:22:34.793" v="46"/>
          <ac:spMkLst>
            <pc:docMk/>
            <pc:sldMk cId="935454851" sldId="345"/>
            <ac:spMk id="9" creationId="{9B295C18-1D5B-4069-BD7C-C8AA60547831}"/>
          </ac:spMkLst>
        </pc:spChg>
        <pc:spChg chg="add mod">
          <ac:chgData name="Wishvajith B.L.D.V. it18032666" userId="S::it18032666@my.sliit.lk::8bedbe07-e535-41e7-9f9d-682c98a65af4" providerId="AD" clId="Web-{FF96B6A8-1568-2770-B3F3-A1E25F702FE5}" dt="2021-03-09T07:23:26.966" v="50" actId="1076"/>
          <ac:spMkLst>
            <pc:docMk/>
            <pc:sldMk cId="935454851" sldId="345"/>
            <ac:spMk id="247" creationId="{7F5A5E71-E67A-423C-A0CC-E127AE75682F}"/>
          </ac:spMkLst>
        </pc:spChg>
        <pc:spChg chg="add mod">
          <ac:chgData name="Wishvajith B.L.D.V. it18032666" userId="S::it18032666@my.sliit.lk::8bedbe07-e535-41e7-9f9d-682c98a65af4" providerId="AD" clId="Web-{FF96B6A8-1568-2770-B3F3-A1E25F702FE5}" dt="2021-03-09T07:23:39.357" v="51" actId="1076"/>
          <ac:spMkLst>
            <pc:docMk/>
            <pc:sldMk cId="935454851" sldId="345"/>
            <ac:spMk id="250" creationId="{AEBA4B7F-C9AC-40EA-BA48-8A3EFA5C0E0B}"/>
          </ac:spMkLst>
        </pc:spChg>
        <pc:grpChg chg="mod">
          <ac:chgData name="Wishvajith B.L.D.V. it18032666" userId="S::it18032666@my.sliit.lk::8bedbe07-e535-41e7-9f9d-682c98a65af4" providerId="AD" clId="Web-{FF96B6A8-1568-2770-B3F3-A1E25F702FE5}" dt="2021-03-09T07:18:58.165" v="20" actId="14100"/>
          <ac:grpSpMkLst>
            <pc:docMk/>
            <pc:sldMk cId="935454851" sldId="345"/>
            <ac:grpSpMk id="5" creationId="{F7860D01-AFBC-4DAE-8732-4DDDDF555796}"/>
          </ac:grpSpMkLst>
        </pc:grpChg>
        <pc:picChg chg="add del mod">
          <ac:chgData name="Wishvajith B.L.D.V. it18032666" userId="S::it18032666@my.sliit.lk::8bedbe07-e535-41e7-9f9d-682c98a65af4" providerId="AD" clId="Web-{FF96B6A8-1568-2770-B3F3-A1E25F702FE5}" dt="2021-03-09T07:37:51.404" v="138"/>
          <ac:picMkLst>
            <pc:docMk/>
            <pc:sldMk cId="935454851" sldId="345"/>
            <ac:picMk id="9" creationId="{07BCCABC-1AB1-4B8E-8BF7-ED0F5CD58893}"/>
          </ac:picMkLst>
        </pc:picChg>
      </pc:sldChg>
      <pc:sldChg chg="addSp modSp add ord replId">
        <pc:chgData name="Wishvajith B.L.D.V. it18032666" userId="S::it18032666@my.sliit.lk::8bedbe07-e535-41e7-9f9d-682c98a65af4" providerId="AD" clId="Web-{FF96B6A8-1568-2770-B3F3-A1E25F702FE5}" dt="2021-03-09T07:39:46.187" v="155" actId="14100"/>
        <pc:sldMkLst>
          <pc:docMk/>
          <pc:sldMk cId="109118018" sldId="346"/>
        </pc:sldMkLst>
        <pc:spChg chg="mod">
          <ac:chgData name="Wishvajith B.L.D.V. it18032666" userId="S::it18032666@my.sliit.lk::8bedbe07-e535-41e7-9f9d-682c98a65af4" providerId="AD" clId="Web-{FF96B6A8-1568-2770-B3F3-A1E25F702FE5}" dt="2021-03-09T07:32:03.569" v="123" actId="20577"/>
          <ac:spMkLst>
            <pc:docMk/>
            <pc:sldMk cId="109118018" sldId="346"/>
            <ac:spMk id="2" creationId="{40E6B476-40B7-CE44-81B3-9AA0D9E7CC05}"/>
          </ac:spMkLst>
        </pc:spChg>
        <pc:picChg chg="add mod">
          <ac:chgData name="Wishvajith B.L.D.V. it18032666" userId="S::it18032666@my.sliit.lk::8bedbe07-e535-41e7-9f9d-682c98a65af4" providerId="AD" clId="Web-{FF96B6A8-1568-2770-B3F3-A1E25F702FE5}" dt="2021-03-09T07:39:41.968" v="154" actId="1076"/>
          <ac:picMkLst>
            <pc:docMk/>
            <pc:sldMk cId="109118018" sldId="346"/>
            <ac:picMk id="3" creationId="{85867512-B160-4423-ABB3-69D118513EDE}"/>
          </ac:picMkLst>
        </pc:picChg>
        <pc:picChg chg="add mod">
          <ac:chgData name="Wishvajith B.L.D.V. it18032666" userId="S::it18032666@my.sliit.lk::8bedbe07-e535-41e7-9f9d-682c98a65af4" providerId="AD" clId="Web-{FF96B6A8-1568-2770-B3F3-A1E25F702FE5}" dt="2021-03-09T07:39:46.187" v="155" actId="14100"/>
          <ac:picMkLst>
            <pc:docMk/>
            <pc:sldMk cId="109118018" sldId="346"/>
            <ac:picMk id="4" creationId="{EEEAD58A-A75C-4DCC-892F-D83296D2F224}"/>
          </ac:picMkLst>
        </pc:picChg>
        <pc:picChg chg="add mod">
          <ac:chgData name="Wishvajith B.L.D.V. it18032666" userId="S::it18032666@my.sliit.lk::8bedbe07-e535-41e7-9f9d-682c98a65af4" providerId="AD" clId="Web-{FF96B6A8-1568-2770-B3F3-A1E25F702FE5}" dt="2021-03-09T07:39:20.108" v="148" actId="1076"/>
          <ac:picMkLst>
            <pc:docMk/>
            <pc:sldMk cId="109118018" sldId="346"/>
            <ac:picMk id="5" creationId="{4E966E65-28EE-4A20-A0D1-0924969A1F25}"/>
          </ac:picMkLst>
        </pc:picChg>
      </pc:sldChg>
      <pc:sldChg chg="delSp modSp add replId">
        <pc:chgData name="Wishvajith B.L.D.V. it18032666" userId="S::it18032666@my.sliit.lk::8bedbe07-e535-41e7-9f9d-682c98a65af4" providerId="AD" clId="Web-{FF96B6A8-1568-2770-B3F3-A1E25F702FE5}" dt="2021-03-09T07:48:01.165" v="195" actId="1076"/>
        <pc:sldMkLst>
          <pc:docMk/>
          <pc:sldMk cId="872509018" sldId="349"/>
        </pc:sldMkLst>
        <pc:spChg chg="mod">
          <ac:chgData name="Wishvajith B.L.D.V. it18032666" userId="S::it18032666@my.sliit.lk::8bedbe07-e535-41e7-9f9d-682c98a65af4" providerId="AD" clId="Web-{FF96B6A8-1568-2770-B3F3-A1E25F702FE5}" dt="2021-03-09T07:48:01.165" v="195" actId="1076"/>
          <ac:spMkLst>
            <pc:docMk/>
            <pc:sldMk cId="872509018" sldId="349"/>
            <ac:spMk id="3" creationId="{6AAAECFB-03F9-4B5B-B2C3-4A8708B1E428}"/>
          </ac:spMkLst>
        </pc:spChg>
        <pc:picChg chg="del">
          <ac:chgData name="Wishvajith B.L.D.V. it18032666" userId="S::it18032666@my.sliit.lk::8bedbe07-e535-41e7-9f9d-682c98a65af4" providerId="AD" clId="Web-{FF96B6A8-1568-2770-B3F3-A1E25F702FE5}" dt="2021-03-09T07:47:49.524" v="193"/>
          <ac:picMkLst>
            <pc:docMk/>
            <pc:sldMk cId="872509018" sldId="349"/>
            <ac:picMk id="5" creationId="{B8B72B45-7D56-4F02-AC4F-4AE804D1FA9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9T03:07:04.634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77551-24C0-457C-B9C0-78609815DC16}" type="doc">
      <dgm:prSet loTypeId="urn:microsoft.com/office/officeart/2005/8/layout/hierarchy6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MY"/>
        </a:p>
      </dgm:t>
    </dgm:pt>
    <dgm:pt modelId="{BD16EF0C-1A67-4473-B9A7-CB17274D55C9}">
      <dgm:prSet phldrT="[Text]" custT="1"/>
      <dgm:spPr/>
      <dgm:t>
        <a:bodyPr/>
        <a:lstStyle/>
        <a:p>
          <a:r>
            <a:rPr lang="en-MY" sz="800"/>
            <a:t>Event-Driven Malicious Extractor</a:t>
          </a:r>
        </a:p>
      </dgm:t>
    </dgm:pt>
    <dgm:pt modelId="{810BD538-8062-419B-A42A-4A457C54968A}" type="parTrans" cxnId="{B7C6CFAA-E2F9-4D62-A6D4-4F89D10566DE}">
      <dgm:prSet/>
      <dgm:spPr/>
      <dgm:t>
        <a:bodyPr/>
        <a:lstStyle/>
        <a:p>
          <a:endParaRPr lang="en-MY"/>
        </a:p>
      </dgm:t>
    </dgm:pt>
    <dgm:pt modelId="{6FB839FF-13A5-40C8-B3DB-6531B0D6AB7B}" type="sibTrans" cxnId="{B7C6CFAA-E2F9-4D62-A6D4-4F89D10566DE}">
      <dgm:prSet/>
      <dgm:spPr/>
      <dgm:t>
        <a:bodyPr/>
        <a:lstStyle/>
        <a:p>
          <a:endParaRPr lang="en-MY"/>
        </a:p>
      </dgm:t>
    </dgm:pt>
    <dgm:pt modelId="{D82EEE5E-886B-4FD2-8178-E190716D2F6F}">
      <dgm:prSet phldrT="[Text]" custT="1"/>
      <dgm:spPr/>
      <dgm:t>
        <a:bodyPr/>
        <a:lstStyle/>
        <a:p>
          <a:r>
            <a:rPr lang="en-MY" sz="800"/>
            <a:t>Initiation</a:t>
          </a:r>
        </a:p>
      </dgm:t>
    </dgm:pt>
    <dgm:pt modelId="{DB5AA5EA-0920-465A-AB06-4919BD1E20FF}" type="parTrans" cxnId="{BC3D6C1A-B051-4FCF-B075-48C60271F246}">
      <dgm:prSet/>
      <dgm:spPr/>
      <dgm:t>
        <a:bodyPr/>
        <a:lstStyle/>
        <a:p>
          <a:endParaRPr lang="en-MY" sz="2800"/>
        </a:p>
      </dgm:t>
    </dgm:pt>
    <dgm:pt modelId="{26C12B4B-D2EB-429E-BBDD-3166C11B7D69}" type="sibTrans" cxnId="{BC3D6C1A-B051-4FCF-B075-48C60271F246}">
      <dgm:prSet/>
      <dgm:spPr/>
      <dgm:t>
        <a:bodyPr/>
        <a:lstStyle/>
        <a:p>
          <a:endParaRPr lang="en-MY"/>
        </a:p>
      </dgm:t>
    </dgm:pt>
    <dgm:pt modelId="{77EE309E-D169-4434-B066-07DF1C0E8FDB}">
      <dgm:prSet phldrT="[Text]" custT="1"/>
      <dgm:spPr/>
      <dgm:t>
        <a:bodyPr/>
        <a:lstStyle/>
        <a:p>
          <a:r>
            <a:rPr lang="en-MY" sz="800"/>
            <a:t>Planning</a:t>
          </a:r>
        </a:p>
      </dgm:t>
    </dgm:pt>
    <dgm:pt modelId="{8BD2D20C-6FB4-41C1-8C54-7BF82F94D968}" type="parTrans" cxnId="{8D12B841-1A5D-4F18-BB0F-5A37A7EBB593}">
      <dgm:prSet/>
      <dgm:spPr/>
      <dgm:t>
        <a:bodyPr/>
        <a:lstStyle/>
        <a:p>
          <a:endParaRPr lang="en-MY" sz="2800"/>
        </a:p>
      </dgm:t>
    </dgm:pt>
    <dgm:pt modelId="{9B12A35D-B192-4069-9F90-DBF7BD3EA93B}" type="sibTrans" cxnId="{8D12B841-1A5D-4F18-BB0F-5A37A7EBB593}">
      <dgm:prSet/>
      <dgm:spPr/>
      <dgm:t>
        <a:bodyPr/>
        <a:lstStyle/>
        <a:p>
          <a:endParaRPr lang="en-MY"/>
        </a:p>
      </dgm:t>
    </dgm:pt>
    <dgm:pt modelId="{C61857C0-A918-4B20-9B99-A44CEC70CB18}">
      <dgm:prSet phldrT="[Text]" custT="1"/>
      <dgm:spPr/>
      <dgm:t>
        <a:bodyPr/>
        <a:lstStyle/>
        <a:p>
          <a:r>
            <a:rPr lang="en-MY" sz="800"/>
            <a:t>Design</a:t>
          </a:r>
        </a:p>
      </dgm:t>
    </dgm:pt>
    <dgm:pt modelId="{F4B638D6-6A8B-48EF-A274-AC672CEC66B4}" type="parTrans" cxnId="{62842B90-4E1B-4F6D-93BF-69D7072F4970}">
      <dgm:prSet/>
      <dgm:spPr/>
      <dgm:t>
        <a:bodyPr/>
        <a:lstStyle/>
        <a:p>
          <a:endParaRPr lang="en-MY" sz="2800"/>
        </a:p>
      </dgm:t>
    </dgm:pt>
    <dgm:pt modelId="{89A7537C-2ED1-43A8-AD9F-3B069A214779}" type="sibTrans" cxnId="{62842B90-4E1B-4F6D-93BF-69D7072F4970}">
      <dgm:prSet/>
      <dgm:spPr/>
      <dgm:t>
        <a:bodyPr/>
        <a:lstStyle/>
        <a:p>
          <a:endParaRPr lang="en-MY"/>
        </a:p>
      </dgm:t>
    </dgm:pt>
    <dgm:pt modelId="{FFF96DE2-32FA-4AAD-843A-2307FFEB8FEB}">
      <dgm:prSet custT="1"/>
      <dgm:spPr/>
      <dgm:t>
        <a:bodyPr/>
        <a:lstStyle/>
        <a:p>
          <a:r>
            <a:rPr lang="en-MY" sz="800"/>
            <a:t>Implementation</a:t>
          </a:r>
        </a:p>
      </dgm:t>
    </dgm:pt>
    <dgm:pt modelId="{12782824-6871-4161-8E28-8F73C36AAA54}" type="parTrans" cxnId="{DF957000-9C2E-4B3A-B8F3-3AC7156512D2}">
      <dgm:prSet/>
      <dgm:spPr/>
      <dgm:t>
        <a:bodyPr/>
        <a:lstStyle/>
        <a:p>
          <a:endParaRPr lang="en-MY" sz="2800"/>
        </a:p>
      </dgm:t>
    </dgm:pt>
    <dgm:pt modelId="{53380E14-F45D-438C-BAAD-22D2917C803A}" type="sibTrans" cxnId="{DF957000-9C2E-4B3A-B8F3-3AC7156512D2}">
      <dgm:prSet/>
      <dgm:spPr/>
      <dgm:t>
        <a:bodyPr/>
        <a:lstStyle/>
        <a:p>
          <a:endParaRPr lang="en-MY"/>
        </a:p>
      </dgm:t>
    </dgm:pt>
    <dgm:pt modelId="{CF75FE2C-A164-4535-A8F7-B2C75FE4319C}">
      <dgm:prSet custT="1"/>
      <dgm:spPr/>
      <dgm:t>
        <a:bodyPr/>
        <a:lstStyle/>
        <a:p>
          <a:r>
            <a:rPr lang="en-MY" sz="800"/>
            <a:t>Closeout</a:t>
          </a:r>
        </a:p>
      </dgm:t>
    </dgm:pt>
    <dgm:pt modelId="{ABA0F929-C763-4704-88EF-806FD09A6C53}" type="parTrans" cxnId="{28DBF25E-ABE2-4EE9-909E-D8F3B19AF673}">
      <dgm:prSet/>
      <dgm:spPr/>
      <dgm:t>
        <a:bodyPr/>
        <a:lstStyle/>
        <a:p>
          <a:endParaRPr lang="en-MY" sz="2800"/>
        </a:p>
      </dgm:t>
    </dgm:pt>
    <dgm:pt modelId="{BC30D407-AC5F-4422-9A30-856E73020C5C}" type="sibTrans" cxnId="{28DBF25E-ABE2-4EE9-909E-D8F3B19AF673}">
      <dgm:prSet/>
      <dgm:spPr/>
      <dgm:t>
        <a:bodyPr/>
        <a:lstStyle/>
        <a:p>
          <a:endParaRPr lang="en-MY"/>
        </a:p>
      </dgm:t>
    </dgm:pt>
    <dgm:pt modelId="{AD906F60-C580-4F78-A2EB-ACDBEF79E99D}">
      <dgm:prSet custT="1"/>
      <dgm:spPr/>
      <dgm:t>
        <a:bodyPr/>
        <a:lstStyle/>
        <a:p>
          <a:r>
            <a:rPr lang="en-MY" sz="800"/>
            <a:t>Creation of Project Charter</a:t>
          </a:r>
        </a:p>
      </dgm:t>
    </dgm:pt>
    <dgm:pt modelId="{5160DBA5-0475-4C54-959F-05278442586F}" type="parTrans" cxnId="{B4AD48A7-8012-421F-8421-A24BD160D7A8}">
      <dgm:prSet/>
      <dgm:spPr/>
      <dgm:t>
        <a:bodyPr/>
        <a:lstStyle/>
        <a:p>
          <a:endParaRPr lang="en-MY" sz="2800"/>
        </a:p>
      </dgm:t>
    </dgm:pt>
    <dgm:pt modelId="{CACB9ADD-2686-409D-8CA2-7ADADDC66C2D}" type="sibTrans" cxnId="{B4AD48A7-8012-421F-8421-A24BD160D7A8}">
      <dgm:prSet/>
      <dgm:spPr/>
      <dgm:t>
        <a:bodyPr/>
        <a:lstStyle/>
        <a:p>
          <a:endParaRPr lang="en-MY"/>
        </a:p>
      </dgm:t>
    </dgm:pt>
    <dgm:pt modelId="{2F222004-1E3F-489D-B3C6-3AA8C818EC95}">
      <dgm:prSet custT="1"/>
      <dgm:spPr/>
      <dgm:t>
        <a:bodyPr/>
        <a:lstStyle/>
        <a:p>
          <a:r>
            <a:rPr lang="en-MY" sz="800"/>
            <a:t>Creation of Project Proposal</a:t>
          </a:r>
        </a:p>
      </dgm:t>
    </dgm:pt>
    <dgm:pt modelId="{4B2922F3-0629-43A3-8812-D55C241AFA54}" type="parTrans" cxnId="{95DFBB89-41AA-40CD-8E59-488205E8236B}">
      <dgm:prSet/>
      <dgm:spPr/>
      <dgm:t>
        <a:bodyPr/>
        <a:lstStyle/>
        <a:p>
          <a:endParaRPr lang="en-MY" sz="2800"/>
        </a:p>
      </dgm:t>
    </dgm:pt>
    <dgm:pt modelId="{BDA595BD-C899-48E6-B1B2-5ECAE370A2E9}" type="sibTrans" cxnId="{95DFBB89-41AA-40CD-8E59-488205E8236B}">
      <dgm:prSet/>
      <dgm:spPr/>
      <dgm:t>
        <a:bodyPr/>
        <a:lstStyle/>
        <a:p>
          <a:endParaRPr lang="en-MY"/>
        </a:p>
      </dgm:t>
    </dgm:pt>
    <dgm:pt modelId="{0573D82B-8DF9-4706-A422-1966E21CF281}">
      <dgm:prSet custT="1"/>
      <dgm:spPr/>
      <dgm:t>
        <a:bodyPr/>
        <a:lstStyle/>
        <a:p>
          <a:r>
            <a:rPr lang="en-MY" sz="800"/>
            <a:t>Choosing a methodology for scaling the system</a:t>
          </a:r>
        </a:p>
      </dgm:t>
    </dgm:pt>
    <dgm:pt modelId="{EE5F16B9-6473-407D-ADF5-57F8730A08DD}" type="parTrans" cxnId="{E8AD0B6A-274A-412E-9D62-E36C2598F042}">
      <dgm:prSet/>
      <dgm:spPr/>
      <dgm:t>
        <a:bodyPr/>
        <a:lstStyle/>
        <a:p>
          <a:endParaRPr lang="en-MY" sz="2800"/>
        </a:p>
      </dgm:t>
    </dgm:pt>
    <dgm:pt modelId="{60D3F73A-1913-47CC-8FE4-143A40902ACA}" type="sibTrans" cxnId="{E8AD0B6A-274A-412E-9D62-E36C2598F042}">
      <dgm:prSet/>
      <dgm:spPr/>
      <dgm:t>
        <a:bodyPr/>
        <a:lstStyle/>
        <a:p>
          <a:endParaRPr lang="en-MY"/>
        </a:p>
      </dgm:t>
    </dgm:pt>
    <dgm:pt modelId="{00BC42EE-360A-45F8-B37C-BA13057D393B}">
      <dgm:prSet custT="1"/>
      <dgm:spPr/>
      <dgm:t>
        <a:bodyPr/>
        <a:lstStyle/>
        <a:p>
          <a:r>
            <a:rPr lang="en-MY" sz="800"/>
            <a:t>Creating a browser extension</a:t>
          </a:r>
        </a:p>
      </dgm:t>
    </dgm:pt>
    <dgm:pt modelId="{E79A6B3F-50AC-4DDE-8FEB-95B4F22A425B}" type="parTrans" cxnId="{969BAC87-D3B7-4283-BB7C-8EFB657B6DD2}">
      <dgm:prSet/>
      <dgm:spPr/>
      <dgm:t>
        <a:bodyPr/>
        <a:lstStyle/>
        <a:p>
          <a:endParaRPr lang="en-MY" sz="2800"/>
        </a:p>
      </dgm:t>
    </dgm:pt>
    <dgm:pt modelId="{51EA6626-520D-4A4F-A728-306228A329AF}" type="sibTrans" cxnId="{969BAC87-D3B7-4283-BB7C-8EFB657B6DD2}">
      <dgm:prSet/>
      <dgm:spPr/>
      <dgm:t>
        <a:bodyPr/>
        <a:lstStyle/>
        <a:p>
          <a:endParaRPr lang="en-MY"/>
        </a:p>
      </dgm:t>
    </dgm:pt>
    <dgm:pt modelId="{AC15A279-3871-4758-A4B2-E1D22EF0CD87}">
      <dgm:prSet custT="1"/>
      <dgm:spPr/>
      <dgm:t>
        <a:bodyPr/>
        <a:lstStyle/>
        <a:p>
          <a:r>
            <a:rPr lang="en-MY" sz="800"/>
            <a:t>Setting up cloud</a:t>
          </a:r>
        </a:p>
      </dgm:t>
    </dgm:pt>
    <dgm:pt modelId="{AF5F5D67-D230-447D-9944-42132D026717}" type="parTrans" cxnId="{9A8CED0B-F757-44A3-831C-8CABBDC9D45D}">
      <dgm:prSet/>
      <dgm:spPr/>
      <dgm:t>
        <a:bodyPr/>
        <a:lstStyle/>
        <a:p>
          <a:endParaRPr lang="en-MY" sz="2800"/>
        </a:p>
      </dgm:t>
    </dgm:pt>
    <dgm:pt modelId="{E6BA0560-83E2-4CC8-BB22-7AE6F42B4ACF}" type="sibTrans" cxnId="{9A8CED0B-F757-44A3-831C-8CABBDC9D45D}">
      <dgm:prSet/>
      <dgm:spPr/>
      <dgm:t>
        <a:bodyPr/>
        <a:lstStyle/>
        <a:p>
          <a:endParaRPr lang="en-MY"/>
        </a:p>
      </dgm:t>
    </dgm:pt>
    <dgm:pt modelId="{6DC944BE-1A25-450A-AFE9-8389347E4E4D}">
      <dgm:prSet custT="1"/>
      <dgm:spPr/>
      <dgm:t>
        <a:bodyPr/>
        <a:lstStyle/>
        <a:p>
          <a:r>
            <a:rPr lang="en-MY" sz="800"/>
            <a:t>Wireframes , UI for browser extension</a:t>
          </a:r>
        </a:p>
      </dgm:t>
    </dgm:pt>
    <dgm:pt modelId="{D3553117-9907-4AD8-8334-D0A2484BFCD2}" type="parTrans" cxnId="{AA904950-8F7E-4855-8DA5-2C16E905D357}">
      <dgm:prSet/>
      <dgm:spPr/>
      <dgm:t>
        <a:bodyPr/>
        <a:lstStyle/>
        <a:p>
          <a:endParaRPr lang="en-MY" sz="2800"/>
        </a:p>
      </dgm:t>
    </dgm:pt>
    <dgm:pt modelId="{A7B79C5A-BF3E-4139-89B5-4AC6E201561C}" type="sibTrans" cxnId="{AA904950-8F7E-4855-8DA5-2C16E905D357}">
      <dgm:prSet/>
      <dgm:spPr/>
      <dgm:t>
        <a:bodyPr/>
        <a:lstStyle/>
        <a:p>
          <a:endParaRPr lang="en-MY"/>
        </a:p>
      </dgm:t>
    </dgm:pt>
    <dgm:pt modelId="{63F74054-7FEF-4F9D-9403-FE4C8B2679DA}">
      <dgm:prSet custT="1"/>
      <dgm:spPr/>
      <dgm:t>
        <a:bodyPr/>
        <a:lstStyle/>
        <a:p>
          <a:r>
            <a:rPr lang="en-MY" sz="800"/>
            <a:t>Testing Nomad containerisation with ensemble model</a:t>
          </a:r>
        </a:p>
      </dgm:t>
    </dgm:pt>
    <dgm:pt modelId="{DFEF176F-353B-4D56-AB60-C78890841015}" type="parTrans" cxnId="{599E7F82-F41E-4604-8E5D-949C0CD4EB2E}">
      <dgm:prSet/>
      <dgm:spPr/>
      <dgm:t>
        <a:bodyPr/>
        <a:lstStyle/>
        <a:p>
          <a:endParaRPr lang="en-MY" sz="2800"/>
        </a:p>
      </dgm:t>
    </dgm:pt>
    <dgm:pt modelId="{759F179E-D7A5-40D3-B577-03DE4A7B4410}" type="sibTrans" cxnId="{599E7F82-F41E-4604-8E5D-949C0CD4EB2E}">
      <dgm:prSet/>
      <dgm:spPr/>
      <dgm:t>
        <a:bodyPr/>
        <a:lstStyle/>
        <a:p>
          <a:endParaRPr lang="en-MY"/>
        </a:p>
      </dgm:t>
    </dgm:pt>
    <dgm:pt modelId="{7245E70B-45CC-4E2B-9C45-E3BCC5CF9856}">
      <dgm:prSet custT="1"/>
      <dgm:spPr/>
      <dgm:t>
        <a:bodyPr/>
        <a:lstStyle/>
        <a:p>
          <a:r>
            <a:rPr lang="en-MY" sz="800"/>
            <a:t>Testing the model’s scalability and accuracy</a:t>
          </a:r>
        </a:p>
      </dgm:t>
    </dgm:pt>
    <dgm:pt modelId="{98743E0C-3AA7-4458-8A39-A21DE74FC8D5}" type="parTrans" cxnId="{4B6BC9DC-E936-49E3-86CC-26BEB08C9E28}">
      <dgm:prSet/>
      <dgm:spPr/>
      <dgm:t>
        <a:bodyPr/>
        <a:lstStyle/>
        <a:p>
          <a:endParaRPr lang="en-MY" sz="2800"/>
        </a:p>
      </dgm:t>
    </dgm:pt>
    <dgm:pt modelId="{AF26FF54-80BE-46AD-8B73-C60FB5BDD57C}" type="sibTrans" cxnId="{4B6BC9DC-E936-49E3-86CC-26BEB08C9E28}">
      <dgm:prSet/>
      <dgm:spPr/>
      <dgm:t>
        <a:bodyPr/>
        <a:lstStyle/>
        <a:p>
          <a:endParaRPr lang="en-MY"/>
        </a:p>
      </dgm:t>
    </dgm:pt>
    <dgm:pt modelId="{6EF8719B-8BB7-4BFB-8133-2ADEB354F555}">
      <dgm:prSet custT="1"/>
      <dgm:spPr/>
      <dgm:t>
        <a:bodyPr/>
        <a:lstStyle/>
        <a:p>
          <a:r>
            <a:rPr lang="en-MY" sz="800"/>
            <a:t>Testing and Implementing browser extension which also supports mobile devices</a:t>
          </a:r>
        </a:p>
      </dgm:t>
    </dgm:pt>
    <dgm:pt modelId="{65A5BEA3-E3CE-4A04-AD51-7EFB013DB1C2}" type="parTrans" cxnId="{ACBF871B-7D76-41E9-AB6B-CBDDADF13BC6}">
      <dgm:prSet/>
      <dgm:spPr/>
      <dgm:t>
        <a:bodyPr/>
        <a:lstStyle/>
        <a:p>
          <a:endParaRPr lang="en-MY" sz="2800"/>
        </a:p>
      </dgm:t>
    </dgm:pt>
    <dgm:pt modelId="{DD016F03-1EA2-4AE8-A13F-470F3B763A95}" type="sibTrans" cxnId="{ACBF871B-7D76-41E9-AB6B-CBDDADF13BC6}">
      <dgm:prSet/>
      <dgm:spPr/>
      <dgm:t>
        <a:bodyPr/>
        <a:lstStyle/>
        <a:p>
          <a:endParaRPr lang="en-MY"/>
        </a:p>
      </dgm:t>
    </dgm:pt>
    <dgm:pt modelId="{4E680A1F-E214-4A7A-9DCC-F8DED7AE2B63}">
      <dgm:prSet custT="1"/>
      <dgm:spPr/>
      <dgm:t>
        <a:bodyPr/>
        <a:lstStyle/>
        <a:p>
          <a:r>
            <a:rPr lang="en-MY" sz="800"/>
            <a:t>Implementing a procedure to Create logs and reports through browser extension</a:t>
          </a:r>
        </a:p>
      </dgm:t>
    </dgm:pt>
    <dgm:pt modelId="{5D8C8987-122B-4594-9D7F-83686A33E264}" type="parTrans" cxnId="{096C4081-E230-4794-91D3-69EA15A32F58}">
      <dgm:prSet/>
      <dgm:spPr/>
      <dgm:t>
        <a:bodyPr/>
        <a:lstStyle/>
        <a:p>
          <a:endParaRPr lang="en-MY" sz="2800"/>
        </a:p>
      </dgm:t>
    </dgm:pt>
    <dgm:pt modelId="{2525E823-8279-4B54-BE68-9AE5CF61BC0F}" type="sibTrans" cxnId="{096C4081-E230-4794-91D3-69EA15A32F58}">
      <dgm:prSet/>
      <dgm:spPr/>
      <dgm:t>
        <a:bodyPr/>
        <a:lstStyle/>
        <a:p>
          <a:endParaRPr lang="en-MY"/>
        </a:p>
      </dgm:t>
    </dgm:pt>
    <dgm:pt modelId="{6459329C-6EDD-4F84-9C72-3851A0A13427}">
      <dgm:prSet custT="1"/>
      <dgm:spPr/>
      <dgm:t>
        <a:bodyPr/>
        <a:lstStyle/>
        <a:p>
          <a:r>
            <a:rPr lang="en-MY" sz="800"/>
            <a:t>Host the application and run it</a:t>
          </a:r>
        </a:p>
      </dgm:t>
    </dgm:pt>
    <dgm:pt modelId="{9FDC9BE4-1414-4A95-B75B-68D5B82CD358}" type="parTrans" cxnId="{FD555A5D-12DD-451A-82C4-775F58054B09}">
      <dgm:prSet/>
      <dgm:spPr/>
      <dgm:t>
        <a:bodyPr/>
        <a:lstStyle/>
        <a:p>
          <a:endParaRPr lang="en-MY" sz="2800"/>
        </a:p>
      </dgm:t>
    </dgm:pt>
    <dgm:pt modelId="{357B2134-075D-4EB6-8ABE-6FB71C7FFB07}" type="sibTrans" cxnId="{FD555A5D-12DD-451A-82C4-775F58054B09}">
      <dgm:prSet/>
      <dgm:spPr/>
      <dgm:t>
        <a:bodyPr/>
        <a:lstStyle/>
        <a:p>
          <a:endParaRPr lang="en-MY"/>
        </a:p>
      </dgm:t>
    </dgm:pt>
    <dgm:pt modelId="{426575EC-3EC6-4A0A-AA76-833018AA39D4}">
      <dgm:prSet custT="1"/>
      <dgm:spPr/>
      <dgm:t>
        <a:bodyPr/>
        <a:lstStyle/>
        <a:p>
          <a:r>
            <a:rPr lang="en-MY" sz="800"/>
            <a:t>Final Presentation</a:t>
          </a:r>
        </a:p>
      </dgm:t>
    </dgm:pt>
    <dgm:pt modelId="{BD5D5F5A-9873-415C-9F11-094674B56A35}" type="parTrans" cxnId="{71AB1E99-FE9C-4F60-90B2-7645A060C57E}">
      <dgm:prSet/>
      <dgm:spPr/>
      <dgm:t>
        <a:bodyPr/>
        <a:lstStyle/>
        <a:p>
          <a:endParaRPr lang="en-MY" sz="2800"/>
        </a:p>
      </dgm:t>
    </dgm:pt>
    <dgm:pt modelId="{41EE7C36-1019-4297-8117-22A006EFA325}" type="sibTrans" cxnId="{71AB1E99-FE9C-4F60-90B2-7645A060C57E}">
      <dgm:prSet/>
      <dgm:spPr/>
      <dgm:t>
        <a:bodyPr/>
        <a:lstStyle/>
        <a:p>
          <a:endParaRPr lang="en-MY"/>
        </a:p>
      </dgm:t>
    </dgm:pt>
    <dgm:pt modelId="{493E7F0B-1B4E-4037-AA3E-159DD40F72D8}">
      <dgm:prSet/>
      <dgm:spPr/>
      <dgm:t>
        <a:bodyPr/>
        <a:lstStyle/>
        <a:p>
          <a:r>
            <a:rPr lang="en-MY"/>
            <a:t>System Design for Scaling the system</a:t>
          </a:r>
        </a:p>
      </dgm:t>
    </dgm:pt>
    <dgm:pt modelId="{7FBCBF40-55BC-47A8-87AF-C3AB2BA43D87}" type="parTrans" cxnId="{9506E3C7-627C-463F-BF28-5A638B23CFF5}">
      <dgm:prSet/>
      <dgm:spPr/>
      <dgm:t>
        <a:bodyPr/>
        <a:lstStyle/>
        <a:p>
          <a:endParaRPr lang="en-MY"/>
        </a:p>
      </dgm:t>
    </dgm:pt>
    <dgm:pt modelId="{72AE4959-8549-4417-BE5C-0F4D5921F162}" type="sibTrans" cxnId="{9506E3C7-627C-463F-BF28-5A638B23CFF5}">
      <dgm:prSet/>
      <dgm:spPr/>
      <dgm:t>
        <a:bodyPr/>
        <a:lstStyle/>
        <a:p>
          <a:endParaRPr lang="en-MY"/>
        </a:p>
      </dgm:t>
    </dgm:pt>
    <dgm:pt modelId="{85CB3B9E-2DE9-4AB9-98BC-60EA51BA59B7}" type="pres">
      <dgm:prSet presAssocID="{6BB77551-24C0-457C-B9C0-78609815DC1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E65F80F-BD27-4799-8718-E006F1B85DA3}" type="pres">
      <dgm:prSet presAssocID="{6BB77551-24C0-457C-B9C0-78609815DC16}" presName="hierFlow" presStyleCnt="0"/>
      <dgm:spPr/>
    </dgm:pt>
    <dgm:pt modelId="{261068F0-9A1E-4E1D-8848-0106456EF660}" type="pres">
      <dgm:prSet presAssocID="{6BB77551-24C0-457C-B9C0-78609815DC1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374F269-483C-42EB-84B8-31C0EF9E1572}" type="pres">
      <dgm:prSet presAssocID="{BD16EF0C-1A67-4473-B9A7-CB17274D55C9}" presName="Name14" presStyleCnt="0"/>
      <dgm:spPr/>
    </dgm:pt>
    <dgm:pt modelId="{C24B2D59-ED23-4E04-9ECA-E454B722F9B2}" type="pres">
      <dgm:prSet presAssocID="{BD16EF0C-1A67-4473-B9A7-CB17274D55C9}" presName="level1Shape" presStyleLbl="node0" presStyleIdx="0" presStyleCnt="1">
        <dgm:presLayoutVars>
          <dgm:chPref val="3"/>
        </dgm:presLayoutVars>
      </dgm:prSet>
      <dgm:spPr/>
    </dgm:pt>
    <dgm:pt modelId="{0751C26C-1A46-469B-A72A-3B444B9D4036}" type="pres">
      <dgm:prSet presAssocID="{BD16EF0C-1A67-4473-B9A7-CB17274D55C9}" presName="hierChild2" presStyleCnt="0"/>
      <dgm:spPr/>
    </dgm:pt>
    <dgm:pt modelId="{FA5D18FF-5F77-4D4B-B2CC-B2730A5D4273}" type="pres">
      <dgm:prSet presAssocID="{DB5AA5EA-0920-465A-AB06-4919BD1E20FF}" presName="Name19" presStyleLbl="parChTrans1D2" presStyleIdx="0" presStyleCnt="5"/>
      <dgm:spPr/>
    </dgm:pt>
    <dgm:pt modelId="{D8025859-9356-41F8-8457-57F39ED8957D}" type="pres">
      <dgm:prSet presAssocID="{D82EEE5E-886B-4FD2-8178-E190716D2F6F}" presName="Name21" presStyleCnt="0"/>
      <dgm:spPr/>
    </dgm:pt>
    <dgm:pt modelId="{A3037D26-9D1E-4A96-8628-8726B1756292}" type="pres">
      <dgm:prSet presAssocID="{D82EEE5E-886B-4FD2-8178-E190716D2F6F}" presName="level2Shape" presStyleLbl="node2" presStyleIdx="0" presStyleCnt="5"/>
      <dgm:spPr/>
    </dgm:pt>
    <dgm:pt modelId="{FB89F50E-66B9-4291-9F76-6FAC5A816B38}" type="pres">
      <dgm:prSet presAssocID="{D82EEE5E-886B-4FD2-8178-E190716D2F6F}" presName="hierChild3" presStyleCnt="0"/>
      <dgm:spPr/>
    </dgm:pt>
    <dgm:pt modelId="{34437493-E8CD-4732-9D4F-826428D172B4}" type="pres">
      <dgm:prSet presAssocID="{5160DBA5-0475-4C54-959F-05278442586F}" presName="Name19" presStyleLbl="parChTrans1D3" presStyleIdx="0" presStyleCnt="8"/>
      <dgm:spPr/>
    </dgm:pt>
    <dgm:pt modelId="{E898AB0F-BA70-4FF7-893A-9FFD34ADCA66}" type="pres">
      <dgm:prSet presAssocID="{AD906F60-C580-4F78-A2EB-ACDBEF79E99D}" presName="Name21" presStyleCnt="0"/>
      <dgm:spPr/>
    </dgm:pt>
    <dgm:pt modelId="{8777F28D-764A-42C8-AB0C-A7EEFA542057}" type="pres">
      <dgm:prSet presAssocID="{AD906F60-C580-4F78-A2EB-ACDBEF79E99D}" presName="level2Shape" presStyleLbl="node3" presStyleIdx="0" presStyleCnt="8"/>
      <dgm:spPr/>
    </dgm:pt>
    <dgm:pt modelId="{0736F4A3-48EF-447D-A50D-981886E1BDE6}" type="pres">
      <dgm:prSet presAssocID="{AD906F60-C580-4F78-A2EB-ACDBEF79E99D}" presName="hierChild3" presStyleCnt="0"/>
      <dgm:spPr/>
    </dgm:pt>
    <dgm:pt modelId="{38C49B73-8397-424E-81C1-8ECBEE49B176}" type="pres">
      <dgm:prSet presAssocID="{4B2922F3-0629-43A3-8812-D55C241AFA54}" presName="Name19" presStyleLbl="parChTrans1D3" presStyleIdx="1" presStyleCnt="8"/>
      <dgm:spPr/>
    </dgm:pt>
    <dgm:pt modelId="{60FBA816-5750-431C-9FEE-AAA933454B54}" type="pres">
      <dgm:prSet presAssocID="{2F222004-1E3F-489D-B3C6-3AA8C818EC95}" presName="Name21" presStyleCnt="0"/>
      <dgm:spPr/>
    </dgm:pt>
    <dgm:pt modelId="{15AAB759-4C6D-4778-AE0B-4D549665D5D1}" type="pres">
      <dgm:prSet presAssocID="{2F222004-1E3F-489D-B3C6-3AA8C818EC95}" presName="level2Shape" presStyleLbl="node3" presStyleIdx="1" presStyleCnt="8"/>
      <dgm:spPr/>
    </dgm:pt>
    <dgm:pt modelId="{DD6475D8-BC01-4738-94FF-7E2699C79C24}" type="pres">
      <dgm:prSet presAssocID="{2F222004-1E3F-489D-B3C6-3AA8C818EC95}" presName="hierChild3" presStyleCnt="0"/>
      <dgm:spPr/>
    </dgm:pt>
    <dgm:pt modelId="{A4F04ABE-EAFC-4E39-9D8C-8D7C5C3AC264}" type="pres">
      <dgm:prSet presAssocID="{8BD2D20C-6FB4-41C1-8C54-7BF82F94D968}" presName="Name19" presStyleLbl="parChTrans1D2" presStyleIdx="1" presStyleCnt="5"/>
      <dgm:spPr/>
    </dgm:pt>
    <dgm:pt modelId="{46446410-A6EF-438D-B66C-80658B388206}" type="pres">
      <dgm:prSet presAssocID="{77EE309E-D169-4434-B066-07DF1C0E8FDB}" presName="Name21" presStyleCnt="0"/>
      <dgm:spPr/>
    </dgm:pt>
    <dgm:pt modelId="{6F00A828-C8BF-4EBF-9D5E-B6096DD03887}" type="pres">
      <dgm:prSet presAssocID="{77EE309E-D169-4434-B066-07DF1C0E8FDB}" presName="level2Shape" presStyleLbl="node2" presStyleIdx="1" presStyleCnt="5"/>
      <dgm:spPr/>
    </dgm:pt>
    <dgm:pt modelId="{3A4FD658-C519-42A8-B6ED-9EC5146CAE34}" type="pres">
      <dgm:prSet presAssocID="{77EE309E-D169-4434-B066-07DF1C0E8FDB}" presName="hierChild3" presStyleCnt="0"/>
      <dgm:spPr/>
    </dgm:pt>
    <dgm:pt modelId="{16546437-0604-4B30-9E7B-D66179EEA3E2}" type="pres">
      <dgm:prSet presAssocID="{EE5F16B9-6473-407D-ADF5-57F8730A08DD}" presName="Name19" presStyleLbl="parChTrans1D3" presStyleIdx="2" presStyleCnt="8"/>
      <dgm:spPr/>
    </dgm:pt>
    <dgm:pt modelId="{D492D32C-BD18-42A5-8FDE-298B313039B8}" type="pres">
      <dgm:prSet presAssocID="{0573D82B-8DF9-4706-A422-1966E21CF281}" presName="Name21" presStyleCnt="0"/>
      <dgm:spPr/>
    </dgm:pt>
    <dgm:pt modelId="{5DB50CD1-06C7-4452-9672-59665464C31F}" type="pres">
      <dgm:prSet presAssocID="{0573D82B-8DF9-4706-A422-1966E21CF281}" presName="level2Shape" presStyleLbl="node3" presStyleIdx="2" presStyleCnt="8"/>
      <dgm:spPr/>
    </dgm:pt>
    <dgm:pt modelId="{57F86582-2B87-4211-A410-EE005AD80D58}" type="pres">
      <dgm:prSet presAssocID="{0573D82B-8DF9-4706-A422-1966E21CF281}" presName="hierChild3" presStyleCnt="0"/>
      <dgm:spPr/>
    </dgm:pt>
    <dgm:pt modelId="{75986033-F5AC-46C5-99E4-16251F6EA6EA}" type="pres">
      <dgm:prSet presAssocID="{E79A6B3F-50AC-4DDE-8FEB-95B4F22A425B}" presName="Name19" presStyleLbl="parChTrans1D3" presStyleIdx="3" presStyleCnt="8"/>
      <dgm:spPr/>
    </dgm:pt>
    <dgm:pt modelId="{B4C1B2E9-798B-4366-8E3B-DFBFBC17EFDD}" type="pres">
      <dgm:prSet presAssocID="{00BC42EE-360A-45F8-B37C-BA13057D393B}" presName="Name21" presStyleCnt="0"/>
      <dgm:spPr/>
    </dgm:pt>
    <dgm:pt modelId="{7CE69A8F-863B-4341-A767-4E540B495D9F}" type="pres">
      <dgm:prSet presAssocID="{00BC42EE-360A-45F8-B37C-BA13057D393B}" presName="level2Shape" presStyleLbl="node3" presStyleIdx="3" presStyleCnt="8"/>
      <dgm:spPr/>
    </dgm:pt>
    <dgm:pt modelId="{88F51990-8A98-4DE7-828B-6DA35C45917F}" type="pres">
      <dgm:prSet presAssocID="{00BC42EE-360A-45F8-B37C-BA13057D393B}" presName="hierChild3" presStyleCnt="0"/>
      <dgm:spPr/>
    </dgm:pt>
    <dgm:pt modelId="{DB8D419D-C932-4357-9485-F2DA7F07CC1C}" type="pres">
      <dgm:prSet presAssocID="{AF5F5D67-D230-447D-9944-42132D026717}" presName="Name19" presStyleLbl="parChTrans1D3" presStyleIdx="4" presStyleCnt="8"/>
      <dgm:spPr/>
    </dgm:pt>
    <dgm:pt modelId="{74DF07FA-D56E-4B84-8402-37BBCDAF6E5D}" type="pres">
      <dgm:prSet presAssocID="{AC15A279-3871-4758-A4B2-E1D22EF0CD87}" presName="Name21" presStyleCnt="0"/>
      <dgm:spPr/>
    </dgm:pt>
    <dgm:pt modelId="{0155609E-EBB2-4AAB-ABE0-6D00B251153B}" type="pres">
      <dgm:prSet presAssocID="{AC15A279-3871-4758-A4B2-E1D22EF0CD87}" presName="level2Shape" presStyleLbl="node3" presStyleIdx="4" presStyleCnt="8"/>
      <dgm:spPr/>
    </dgm:pt>
    <dgm:pt modelId="{2387505E-D3C6-40A6-A4CD-B6DC5ACE203E}" type="pres">
      <dgm:prSet presAssocID="{AC15A279-3871-4758-A4B2-E1D22EF0CD87}" presName="hierChild3" presStyleCnt="0"/>
      <dgm:spPr/>
    </dgm:pt>
    <dgm:pt modelId="{ABAFFC1D-87BB-4F25-AAF8-5E572D500B82}" type="pres">
      <dgm:prSet presAssocID="{F4B638D6-6A8B-48EF-A274-AC672CEC66B4}" presName="Name19" presStyleLbl="parChTrans1D2" presStyleIdx="2" presStyleCnt="5"/>
      <dgm:spPr/>
    </dgm:pt>
    <dgm:pt modelId="{2AB4622F-D9AD-415C-B929-4750ED8C0E83}" type="pres">
      <dgm:prSet presAssocID="{C61857C0-A918-4B20-9B99-A44CEC70CB18}" presName="Name21" presStyleCnt="0"/>
      <dgm:spPr/>
    </dgm:pt>
    <dgm:pt modelId="{1B514A06-D738-4268-A65B-3A28F14F2883}" type="pres">
      <dgm:prSet presAssocID="{C61857C0-A918-4B20-9B99-A44CEC70CB18}" presName="level2Shape" presStyleLbl="node2" presStyleIdx="2" presStyleCnt="5"/>
      <dgm:spPr/>
    </dgm:pt>
    <dgm:pt modelId="{9C57031B-0B8B-43D8-A99B-83CBF401C4C5}" type="pres">
      <dgm:prSet presAssocID="{C61857C0-A918-4B20-9B99-A44CEC70CB18}" presName="hierChild3" presStyleCnt="0"/>
      <dgm:spPr/>
    </dgm:pt>
    <dgm:pt modelId="{E1128929-7BC1-42BF-A136-C671DEB6BE7D}" type="pres">
      <dgm:prSet presAssocID="{D3553117-9907-4AD8-8334-D0A2484BFCD2}" presName="Name19" presStyleLbl="parChTrans1D3" presStyleIdx="5" presStyleCnt="8"/>
      <dgm:spPr/>
    </dgm:pt>
    <dgm:pt modelId="{A3CD5D84-F791-40E4-AD7C-DF09FDE325FA}" type="pres">
      <dgm:prSet presAssocID="{6DC944BE-1A25-450A-AFE9-8389347E4E4D}" presName="Name21" presStyleCnt="0"/>
      <dgm:spPr/>
    </dgm:pt>
    <dgm:pt modelId="{6A239464-4C06-43AF-82CB-C4341CBE7C02}" type="pres">
      <dgm:prSet presAssocID="{6DC944BE-1A25-450A-AFE9-8389347E4E4D}" presName="level2Shape" presStyleLbl="node3" presStyleIdx="5" presStyleCnt="8"/>
      <dgm:spPr/>
    </dgm:pt>
    <dgm:pt modelId="{C7F58A8D-AA99-44B6-8E73-57C5F12CE169}" type="pres">
      <dgm:prSet presAssocID="{6DC944BE-1A25-450A-AFE9-8389347E4E4D}" presName="hierChild3" presStyleCnt="0"/>
      <dgm:spPr/>
    </dgm:pt>
    <dgm:pt modelId="{EF74EC45-D8B8-4F86-A0D3-827640ECC806}" type="pres">
      <dgm:prSet presAssocID="{7FBCBF40-55BC-47A8-87AF-C3AB2BA43D87}" presName="Name19" presStyleLbl="parChTrans1D4" presStyleIdx="0" presStyleCnt="5"/>
      <dgm:spPr/>
    </dgm:pt>
    <dgm:pt modelId="{06EAD18C-ECC6-4DD4-84C9-F62A28D09704}" type="pres">
      <dgm:prSet presAssocID="{493E7F0B-1B4E-4037-AA3E-159DD40F72D8}" presName="Name21" presStyleCnt="0"/>
      <dgm:spPr/>
    </dgm:pt>
    <dgm:pt modelId="{470A82B6-E8E3-4726-9325-9E9DB75857B6}" type="pres">
      <dgm:prSet presAssocID="{493E7F0B-1B4E-4037-AA3E-159DD40F72D8}" presName="level2Shape" presStyleLbl="node4" presStyleIdx="0" presStyleCnt="5"/>
      <dgm:spPr/>
    </dgm:pt>
    <dgm:pt modelId="{449B97A3-FCF8-494A-9A38-AABC12274DFC}" type="pres">
      <dgm:prSet presAssocID="{493E7F0B-1B4E-4037-AA3E-159DD40F72D8}" presName="hierChild3" presStyleCnt="0"/>
      <dgm:spPr/>
    </dgm:pt>
    <dgm:pt modelId="{CD1DFE79-6C52-47D2-9700-4E133BACBE9A}" type="pres">
      <dgm:prSet presAssocID="{12782824-6871-4161-8E28-8F73C36AAA54}" presName="Name19" presStyleLbl="parChTrans1D2" presStyleIdx="3" presStyleCnt="5"/>
      <dgm:spPr/>
    </dgm:pt>
    <dgm:pt modelId="{B0BEA176-B089-4F46-9159-DC49D9D4E8F9}" type="pres">
      <dgm:prSet presAssocID="{FFF96DE2-32FA-4AAD-843A-2307FFEB8FEB}" presName="Name21" presStyleCnt="0"/>
      <dgm:spPr/>
    </dgm:pt>
    <dgm:pt modelId="{89894DFE-6AD8-4A0C-BF56-B1E20B46A600}" type="pres">
      <dgm:prSet presAssocID="{FFF96DE2-32FA-4AAD-843A-2307FFEB8FEB}" presName="level2Shape" presStyleLbl="node2" presStyleIdx="3" presStyleCnt="5" custScaleX="90814" custScaleY="91477"/>
      <dgm:spPr/>
    </dgm:pt>
    <dgm:pt modelId="{CE348DE8-A19F-4799-B680-0D546BA8EF30}" type="pres">
      <dgm:prSet presAssocID="{FFF96DE2-32FA-4AAD-843A-2307FFEB8FEB}" presName="hierChild3" presStyleCnt="0"/>
      <dgm:spPr/>
    </dgm:pt>
    <dgm:pt modelId="{52E99BDA-C28D-4E0A-8F91-F05C94421A2D}" type="pres">
      <dgm:prSet presAssocID="{DFEF176F-353B-4D56-AB60-C78890841015}" presName="Name19" presStyleLbl="parChTrans1D3" presStyleIdx="6" presStyleCnt="8"/>
      <dgm:spPr/>
    </dgm:pt>
    <dgm:pt modelId="{D7EA1CDE-310A-4AAF-8DD4-417DDCB5B277}" type="pres">
      <dgm:prSet presAssocID="{63F74054-7FEF-4F9D-9403-FE4C8B2679DA}" presName="Name21" presStyleCnt="0"/>
      <dgm:spPr/>
    </dgm:pt>
    <dgm:pt modelId="{AAFDFFDA-29CD-4DE1-96D4-B96ED8BCB428}" type="pres">
      <dgm:prSet presAssocID="{63F74054-7FEF-4F9D-9403-FE4C8B2679DA}" presName="level2Shape" presStyleLbl="node3" presStyleIdx="6" presStyleCnt="8"/>
      <dgm:spPr/>
    </dgm:pt>
    <dgm:pt modelId="{4068FB08-6D73-4E44-A478-EC16479F0E16}" type="pres">
      <dgm:prSet presAssocID="{63F74054-7FEF-4F9D-9403-FE4C8B2679DA}" presName="hierChild3" presStyleCnt="0"/>
      <dgm:spPr/>
    </dgm:pt>
    <dgm:pt modelId="{2F4EE725-0516-4985-8EB2-504A9BD9EB31}" type="pres">
      <dgm:prSet presAssocID="{98743E0C-3AA7-4458-8A39-A21DE74FC8D5}" presName="Name19" presStyleLbl="parChTrans1D4" presStyleIdx="1" presStyleCnt="5"/>
      <dgm:spPr/>
    </dgm:pt>
    <dgm:pt modelId="{0C720B06-7258-4B7D-BB8E-E52F058B925A}" type="pres">
      <dgm:prSet presAssocID="{7245E70B-45CC-4E2B-9C45-E3BCC5CF9856}" presName="Name21" presStyleCnt="0"/>
      <dgm:spPr/>
    </dgm:pt>
    <dgm:pt modelId="{1EA0972D-1466-4B0A-B633-D7A9321962BB}" type="pres">
      <dgm:prSet presAssocID="{7245E70B-45CC-4E2B-9C45-E3BCC5CF9856}" presName="level2Shape" presStyleLbl="node4" presStyleIdx="1" presStyleCnt="5"/>
      <dgm:spPr/>
    </dgm:pt>
    <dgm:pt modelId="{6627FBA8-B4AF-4565-B1D1-808C333C1204}" type="pres">
      <dgm:prSet presAssocID="{7245E70B-45CC-4E2B-9C45-E3BCC5CF9856}" presName="hierChild3" presStyleCnt="0"/>
      <dgm:spPr/>
    </dgm:pt>
    <dgm:pt modelId="{7530E5F4-6B39-45D6-82EE-2F8693771104}" type="pres">
      <dgm:prSet presAssocID="{65A5BEA3-E3CE-4A04-AD51-7EFB013DB1C2}" presName="Name19" presStyleLbl="parChTrans1D4" presStyleIdx="2" presStyleCnt="5"/>
      <dgm:spPr/>
    </dgm:pt>
    <dgm:pt modelId="{998B3107-15DE-4820-BB6F-D4C2504AEEEA}" type="pres">
      <dgm:prSet presAssocID="{6EF8719B-8BB7-4BFB-8133-2ADEB354F555}" presName="Name21" presStyleCnt="0"/>
      <dgm:spPr/>
    </dgm:pt>
    <dgm:pt modelId="{20299B37-DCFE-4698-B2AC-F56B1B86F70F}" type="pres">
      <dgm:prSet presAssocID="{6EF8719B-8BB7-4BFB-8133-2ADEB354F555}" presName="level2Shape" presStyleLbl="node4" presStyleIdx="2" presStyleCnt="5" custScaleX="126074" custScaleY="118101"/>
      <dgm:spPr/>
    </dgm:pt>
    <dgm:pt modelId="{ED7996E8-4D98-442A-88A8-E51D69EE6BD2}" type="pres">
      <dgm:prSet presAssocID="{6EF8719B-8BB7-4BFB-8133-2ADEB354F555}" presName="hierChild3" presStyleCnt="0"/>
      <dgm:spPr/>
    </dgm:pt>
    <dgm:pt modelId="{A9A073E9-3386-4110-B596-EE5612F6D183}" type="pres">
      <dgm:prSet presAssocID="{5D8C8987-122B-4594-9D7F-83686A33E264}" presName="Name19" presStyleLbl="parChTrans1D4" presStyleIdx="3" presStyleCnt="5"/>
      <dgm:spPr/>
    </dgm:pt>
    <dgm:pt modelId="{91F0679B-949D-43DC-B159-A4C410B6AF9E}" type="pres">
      <dgm:prSet presAssocID="{4E680A1F-E214-4A7A-9DCC-F8DED7AE2B63}" presName="Name21" presStyleCnt="0"/>
      <dgm:spPr/>
    </dgm:pt>
    <dgm:pt modelId="{6A579D90-7747-4955-AA8A-92E152BB3674}" type="pres">
      <dgm:prSet presAssocID="{4E680A1F-E214-4A7A-9DCC-F8DED7AE2B63}" presName="level2Shape" presStyleLbl="node4" presStyleIdx="3" presStyleCnt="5" custScaleX="126074" custScaleY="132164"/>
      <dgm:spPr/>
    </dgm:pt>
    <dgm:pt modelId="{468AC3DE-8A59-4B1C-B27D-E68F7876BACC}" type="pres">
      <dgm:prSet presAssocID="{4E680A1F-E214-4A7A-9DCC-F8DED7AE2B63}" presName="hierChild3" presStyleCnt="0"/>
      <dgm:spPr/>
    </dgm:pt>
    <dgm:pt modelId="{BFC3416B-2DDA-407D-86CC-47B9032E407B}" type="pres">
      <dgm:prSet presAssocID="{ABA0F929-C763-4704-88EF-806FD09A6C53}" presName="Name19" presStyleLbl="parChTrans1D2" presStyleIdx="4" presStyleCnt="5"/>
      <dgm:spPr/>
    </dgm:pt>
    <dgm:pt modelId="{093D4655-1E77-46F4-B3DF-76A1CF9CD6D3}" type="pres">
      <dgm:prSet presAssocID="{CF75FE2C-A164-4535-A8F7-B2C75FE4319C}" presName="Name21" presStyleCnt="0"/>
      <dgm:spPr/>
    </dgm:pt>
    <dgm:pt modelId="{4F70A1A6-B610-43E1-8D30-42EA03CE8F97}" type="pres">
      <dgm:prSet presAssocID="{CF75FE2C-A164-4535-A8F7-B2C75FE4319C}" presName="level2Shape" presStyleLbl="node2" presStyleIdx="4" presStyleCnt="5"/>
      <dgm:spPr/>
    </dgm:pt>
    <dgm:pt modelId="{83635CD0-5AF7-4561-9E62-AF6B19F5C50E}" type="pres">
      <dgm:prSet presAssocID="{CF75FE2C-A164-4535-A8F7-B2C75FE4319C}" presName="hierChild3" presStyleCnt="0"/>
      <dgm:spPr/>
    </dgm:pt>
    <dgm:pt modelId="{9F51A5F5-571D-4DF5-97BE-A15AEE4B2474}" type="pres">
      <dgm:prSet presAssocID="{9FDC9BE4-1414-4A95-B75B-68D5B82CD358}" presName="Name19" presStyleLbl="parChTrans1D3" presStyleIdx="7" presStyleCnt="8"/>
      <dgm:spPr/>
    </dgm:pt>
    <dgm:pt modelId="{DF282C12-9313-4670-9E98-DE0A0E1FFCCF}" type="pres">
      <dgm:prSet presAssocID="{6459329C-6EDD-4F84-9C72-3851A0A13427}" presName="Name21" presStyleCnt="0"/>
      <dgm:spPr/>
    </dgm:pt>
    <dgm:pt modelId="{49BEF9D4-3E0F-4D91-84D2-91FFAC3D4258}" type="pres">
      <dgm:prSet presAssocID="{6459329C-6EDD-4F84-9C72-3851A0A13427}" presName="level2Shape" presStyleLbl="node3" presStyleIdx="7" presStyleCnt="8"/>
      <dgm:spPr/>
    </dgm:pt>
    <dgm:pt modelId="{CB58D98A-B25F-4007-9477-0332E722DBC7}" type="pres">
      <dgm:prSet presAssocID="{6459329C-6EDD-4F84-9C72-3851A0A13427}" presName="hierChild3" presStyleCnt="0"/>
      <dgm:spPr/>
    </dgm:pt>
    <dgm:pt modelId="{9C86E4CE-7D36-44CF-ACF8-4E8188C33033}" type="pres">
      <dgm:prSet presAssocID="{BD5D5F5A-9873-415C-9F11-094674B56A35}" presName="Name19" presStyleLbl="parChTrans1D4" presStyleIdx="4" presStyleCnt="5"/>
      <dgm:spPr/>
    </dgm:pt>
    <dgm:pt modelId="{DE07DAFF-486F-40B0-BB78-B77700530623}" type="pres">
      <dgm:prSet presAssocID="{426575EC-3EC6-4A0A-AA76-833018AA39D4}" presName="Name21" presStyleCnt="0"/>
      <dgm:spPr/>
    </dgm:pt>
    <dgm:pt modelId="{64549B2C-53CC-432B-A784-3E7CB46200F7}" type="pres">
      <dgm:prSet presAssocID="{426575EC-3EC6-4A0A-AA76-833018AA39D4}" presName="level2Shape" presStyleLbl="node4" presStyleIdx="4" presStyleCnt="5"/>
      <dgm:spPr/>
    </dgm:pt>
    <dgm:pt modelId="{7209D7FE-F470-4A37-B47C-5F55BD76988D}" type="pres">
      <dgm:prSet presAssocID="{426575EC-3EC6-4A0A-AA76-833018AA39D4}" presName="hierChild3" presStyleCnt="0"/>
      <dgm:spPr/>
    </dgm:pt>
    <dgm:pt modelId="{7F60EBB0-9E41-4611-A4AE-8587E7654698}" type="pres">
      <dgm:prSet presAssocID="{6BB77551-24C0-457C-B9C0-78609815DC16}" presName="bgShapesFlow" presStyleCnt="0"/>
      <dgm:spPr/>
    </dgm:pt>
  </dgm:ptLst>
  <dgm:cxnLst>
    <dgm:cxn modelId="{DF957000-9C2E-4B3A-B8F3-3AC7156512D2}" srcId="{BD16EF0C-1A67-4473-B9A7-CB17274D55C9}" destId="{FFF96DE2-32FA-4AAD-843A-2307FFEB8FEB}" srcOrd="3" destOrd="0" parTransId="{12782824-6871-4161-8E28-8F73C36AAA54}" sibTransId="{53380E14-F45D-438C-BAAD-22D2917C803A}"/>
    <dgm:cxn modelId="{8E172204-17E8-43E3-8536-A1A3E12AD6DA}" type="presOf" srcId="{AC15A279-3871-4758-A4B2-E1D22EF0CD87}" destId="{0155609E-EBB2-4AAB-ABE0-6D00B251153B}" srcOrd="0" destOrd="0" presId="urn:microsoft.com/office/officeart/2005/8/layout/hierarchy6"/>
    <dgm:cxn modelId="{EBF64E08-AC64-431A-A778-5DCE87A7A065}" type="presOf" srcId="{6BB77551-24C0-457C-B9C0-78609815DC16}" destId="{85CB3B9E-2DE9-4AB9-98BC-60EA51BA59B7}" srcOrd="0" destOrd="0" presId="urn:microsoft.com/office/officeart/2005/8/layout/hierarchy6"/>
    <dgm:cxn modelId="{9A8CED0B-F757-44A3-831C-8CABBDC9D45D}" srcId="{77EE309E-D169-4434-B066-07DF1C0E8FDB}" destId="{AC15A279-3871-4758-A4B2-E1D22EF0CD87}" srcOrd="2" destOrd="0" parTransId="{AF5F5D67-D230-447D-9944-42132D026717}" sibTransId="{E6BA0560-83E2-4CC8-BB22-7AE6F42B4ACF}"/>
    <dgm:cxn modelId="{C46B560F-A252-4B70-ABB0-DD4044F47DB4}" type="presOf" srcId="{FFF96DE2-32FA-4AAD-843A-2307FFEB8FEB}" destId="{89894DFE-6AD8-4A0C-BF56-B1E20B46A600}" srcOrd="0" destOrd="0" presId="urn:microsoft.com/office/officeart/2005/8/layout/hierarchy6"/>
    <dgm:cxn modelId="{956DCB10-1A9B-4867-995F-F5C26411E762}" type="presOf" srcId="{BD5D5F5A-9873-415C-9F11-094674B56A35}" destId="{9C86E4CE-7D36-44CF-ACF8-4E8188C33033}" srcOrd="0" destOrd="0" presId="urn:microsoft.com/office/officeart/2005/8/layout/hierarchy6"/>
    <dgm:cxn modelId="{6D961116-8615-475F-875C-295B655638C7}" type="presOf" srcId="{C61857C0-A918-4B20-9B99-A44CEC70CB18}" destId="{1B514A06-D738-4268-A65B-3A28F14F2883}" srcOrd="0" destOrd="0" presId="urn:microsoft.com/office/officeart/2005/8/layout/hierarchy6"/>
    <dgm:cxn modelId="{BC3D6C1A-B051-4FCF-B075-48C60271F246}" srcId="{BD16EF0C-1A67-4473-B9A7-CB17274D55C9}" destId="{D82EEE5E-886B-4FD2-8178-E190716D2F6F}" srcOrd="0" destOrd="0" parTransId="{DB5AA5EA-0920-465A-AB06-4919BD1E20FF}" sibTransId="{26C12B4B-D2EB-429E-BBDD-3166C11B7D69}"/>
    <dgm:cxn modelId="{ACBF871B-7D76-41E9-AB6B-CBDDADF13BC6}" srcId="{7245E70B-45CC-4E2B-9C45-E3BCC5CF9856}" destId="{6EF8719B-8BB7-4BFB-8133-2ADEB354F555}" srcOrd="0" destOrd="0" parTransId="{65A5BEA3-E3CE-4A04-AD51-7EFB013DB1C2}" sibTransId="{DD016F03-1EA2-4AE8-A13F-470F3B763A95}"/>
    <dgm:cxn modelId="{B197761D-8D52-4C19-A4E8-929CBE815CC3}" type="presOf" srcId="{DFEF176F-353B-4D56-AB60-C78890841015}" destId="{52E99BDA-C28D-4E0A-8F91-F05C94421A2D}" srcOrd="0" destOrd="0" presId="urn:microsoft.com/office/officeart/2005/8/layout/hierarchy6"/>
    <dgm:cxn modelId="{2EFAAE24-4F66-4D64-81F1-9CD2A360C0C9}" type="presOf" srcId="{4B2922F3-0629-43A3-8812-D55C241AFA54}" destId="{38C49B73-8397-424E-81C1-8ECBEE49B176}" srcOrd="0" destOrd="0" presId="urn:microsoft.com/office/officeart/2005/8/layout/hierarchy6"/>
    <dgm:cxn modelId="{DE55702C-6A85-42E2-AB22-D81A5DBA3C16}" type="presOf" srcId="{7FBCBF40-55BC-47A8-87AF-C3AB2BA43D87}" destId="{EF74EC45-D8B8-4F86-A0D3-827640ECC806}" srcOrd="0" destOrd="0" presId="urn:microsoft.com/office/officeart/2005/8/layout/hierarchy6"/>
    <dgm:cxn modelId="{9DEDA02E-8D38-40DA-8D63-8561EECF1CA8}" type="presOf" srcId="{77EE309E-D169-4434-B066-07DF1C0E8FDB}" destId="{6F00A828-C8BF-4EBF-9D5E-B6096DD03887}" srcOrd="0" destOrd="0" presId="urn:microsoft.com/office/officeart/2005/8/layout/hierarchy6"/>
    <dgm:cxn modelId="{8EF3FD33-8BE7-44C8-8D08-A4B6EDFD123C}" type="presOf" srcId="{EE5F16B9-6473-407D-ADF5-57F8730A08DD}" destId="{16546437-0604-4B30-9E7B-D66179EEA3E2}" srcOrd="0" destOrd="0" presId="urn:microsoft.com/office/officeart/2005/8/layout/hierarchy6"/>
    <dgm:cxn modelId="{02A03334-35EE-4A98-A889-CE63273DF705}" type="presOf" srcId="{E79A6B3F-50AC-4DDE-8FEB-95B4F22A425B}" destId="{75986033-F5AC-46C5-99E4-16251F6EA6EA}" srcOrd="0" destOrd="0" presId="urn:microsoft.com/office/officeart/2005/8/layout/hierarchy6"/>
    <dgm:cxn modelId="{DF2BC337-3CE4-4BA6-BAB5-438CDA8CC6CA}" type="presOf" srcId="{AD906F60-C580-4F78-A2EB-ACDBEF79E99D}" destId="{8777F28D-764A-42C8-AB0C-A7EEFA542057}" srcOrd="0" destOrd="0" presId="urn:microsoft.com/office/officeart/2005/8/layout/hierarchy6"/>
    <dgm:cxn modelId="{FE812039-5D76-41A1-8974-9F45081AAD64}" type="presOf" srcId="{6EF8719B-8BB7-4BFB-8133-2ADEB354F555}" destId="{20299B37-DCFE-4698-B2AC-F56B1B86F70F}" srcOrd="0" destOrd="0" presId="urn:microsoft.com/office/officeart/2005/8/layout/hierarchy6"/>
    <dgm:cxn modelId="{FD555A5D-12DD-451A-82C4-775F58054B09}" srcId="{CF75FE2C-A164-4535-A8F7-B2C75FE4319C}" destId="{6459329C-6EDD-4F84-9C72-3851A0A13427}" srcOrd="0" destOrd="0" parTransId="{9FDC9BE4-1414-4A95-B75B-68D5B82CD358}" sibTransId="{357B2134-075D-4EB6-8ABE-6FB71C7FFB07}"/>
    <dgm:cxn modelId="{28DBF25E-ABE2-4EE9-909E-D8F3B19AF673}" srcId="{BD16EF0C-1A67-4473-B9A7-CB17274D55C9}" destId="{CF75FE2C-A164-4535-A8F7-B2C75FE4319C}" srcOrd="4" destOrd="0" parTransId="{ABA0F929-C763-4704-88EF-806FD09A6C53}" sibTransId="{BC30D407-AC5F-4422-9A30-856E73020C5C}"/>
    <dgm:cxn modelId="{8D12B841-1A5D-4F18-BB0F-5A37A7EBB593}" srcId="{BD16EF0C-1A67-4473-B9A7-CB17274D55C9}" destId="{77EE309E-D169-4434-B066-07DF1C0E8FDB}" srcOrd="1" destOrd="0" parTransId="{8BD2D20C-6FB4-41C1-8C54-7BF82F94D968}" sibTransId="{9B12A35D-B192-4069-9F90-DBF7BD3EA93B}"/>
    <dgm:cxn modelId="{62BE7965-6B4E-4BDA-B0F4-142C8E3BDC3C}" type="presOf" srcId="{426575EC-3EC6-4A0A-AA76-833018AA39D4}" destId="{64549B2C-53CC-432B-A784-3E7CB46200F7}" srcOrd="0" destOrd="0" presId="urn:microsoft.com/office/officeart/2005/8/layout/hierarchy6"/>
    <dgm:cxn modelId="{0E092D49-045C-48D6-A585-A8AB98BB47CB}" type="presOf" srcId="{D82EEE5E-886B-4FD2-8178-E190716D2F6F}" destId="{A3037D26-9D1E-4A96-8628-8726B1756292}" srcOrd="0" destOrd="0" presId="urn:microsoft.com/office/officeart/2005/8/layout/hierarchy6"/>
    <dgm:cxn modelId="{E8AD0B6A-274A-412E-9D62-E36C2598F042}" srcId="{77EE309E-D169-4434-B066-07DF1C0E8FDB}" destId="{0573D82B-8DF9-4706-A422-1966E21CF281}" srcOrd="0" destOrd="0" parTransId="{EE5F16B9-6473-407D-ADF5-57F8730A08DD}" sibTransId="{60D3F73A-1913-47CC-8FE4-143A40902ACA}"/>
    <dgm:cxn modelId="{4E69976B-AA40-4A8B-8A2A-A552FE260F6B}" type="presOf" srcId="{AF5F5D67-D230-447D-9944-42132D026717}" destId="{DB8D419D-C932-4357-9485-F2DA7F07CC1C}" srcOrd="0" destOrd="0" presId="urn:microsoft.com/office/officeart/2005/8/layout/hierarchy6"/>
    <dgm:cxn modelId="{AA904950-8F7E-4855-8DA5-2C16E905D357}" srcId="{C61857C0-A918-4B20-9B99-A44CEC70CB18}" destId="{6DC944BE-1A25-450A-AFE9-8389347E4E4D}" srcOrd="0" destOrd="0" parTransId="{D3553117-9907-4AD8-8334-D0A2484BFCD2}" sibTransId="{A7B79C5A-BF3E-4139-89B5-4AC6E201561C}"/>
    <dgm:cxn modelId="{E27FD358-4C82-4BA5-8DA7-1A71D286E3C2}" type="presOf" srcId="{BD16EF0C-1A67-4473-B9A7-CB17274D55C9}" destId="{C24B2D59-ED23-4E04-9ECA-E454B722F9B2}" srcOrd="0" destOrd="0" presId="urn:microsoft.com/office/officeart/2005/8/layout/hierarchy6"/>
    <dgm:cxn modelId="{0E5C2859-C92C-479E-B49A-CE4F0AB5275D}" type="presOf" srcId="{98743E0C-3AA7-4458-8A39-A21DE74FC8D5}" destId="{2F4EE725-0516-4985-8EB2-504A9BD9EB31}" srcOrd="0" destOrd="0" presId="urn:microsoft.com/office/officeart/2005/8/layout/hierarchy6"/>
    <dgm:cxn modelId="{1C447579-7CD7-40E5-A74A-A8E030E48C8C}" type="presOf" srcId="{D3553117-9907-4AD8-8334-D0A2484BFCD2}" destId="{E1128929-7BC1-42BF-A136-C671DEB6BE7D}" srcOrd="0" destOrd="0" presId="urn:microsoft.com/office/officeart/2005/8/layout/hierarchy6"/>
    <dgm:cxn modelId="{25680E7D-13AA-49EE-B8B6-343E988A64FB}" type="presOf" srcId="{2F222004-1E3F-489D-B3C6-3AA8C818EC95}" destId="{15AAB759-4C6D-4778-AE0B-4D549665D5D1}" srcOrd="0" destOrd="0" presId="urn:microsoft.com/office/officeart/2005/8/layout/hierarchy6"/>
    <dgm:cxn modelId="{21DDF47F-C0B7-4086-9DB7-3AF249F1FDAB}" type="presOf" srcId="{65A5BEA3-E3CE-4A04-AD51-7EFB013DB1C2}" destId="{7530E5F4-6B39-45D6-82EE-2F8693771104}" srcOrd="0" destOrd="0" presId="urn:microsoft.com/office/officeart/2005/8/layout/hierarchy6"/>
    <dgm:cxn modelId="{5FCFA980-AABF-4D45-B078-F8DA0668C150}" type="presOf" srcId="{5160DBA5-0475-4C54-959F-05278442586F}" destId="{34437493-E8CD-4732-9D4F-826428D172B4}" srcOrd="0" destOrd="0" presId="urn:microsoft.com/office/officeart/2005/8/layout/hierarchy6"/>
    <dgm:cxn modelId="{096C4081-E230-4794-91D3-69EA15A32F58}" srcId="{6EF8719B-8BB7-4BFB-8133-2ADEB354F555}" destId="{4E680A1F-E214-4A7A-9DCC-F8DED7AE2B63}" srcOrd="0" destOrd="0" parTransId="{5D8C8987-122B-4594-9D7F-83686A33E264}" sibTransId="{2525E823-8279-4B54-BE68-9AE5CF61BC0F}"/>
    <dgm:cxn modelId="{599E7F82-F41E-4604-8E5D-949C0CD4EB2E}" srcId="{FFF96DE2-32FA-4AAD-843A-2307FFEB8FEB}" destId="{63F74054-7FEF-4F9D-9403-FE4C8B2679DA}" srcOrd="0" destOrd="0" parTransId="{DFEF176F-353B-4D56-AB60-C78890841015}" sibTransId="{759F179E-D7A5-40D3-B577-03DE4A7B4410}"/>
    <dgm:cxn modelId="{969BAC87-D3B7-4283-BB7C-8EFB657B6DD2}" srcId="{77EE309E-D169-4434-B066-07DF1C0E8FDB}" destId="{00BC42EE-360A-45F8-B37C-BA13057D393B}" srcOrd="1" destOrd="0" parTransId="{E79A6B3F-50AC-4DDE-8FEB-95B4F22A425B}" sibTransId="{51EA6626-520D-4A4F-A728-306228A329AF}"/>
    <dgm:cxn modelId="{95DFBB89-41AA-40CD-8E59-488205E8236B}" srcId="{D82EEE5E-886B-4FD2-8178-E190716D2F6F}" destId="{2F222004-1E3F-489D-B3C6-3AA8C818EC95}" srcOrd="1" destOrd="0" parTransId="{4B2922F3-0629-43A3-8812-D55C241AFA54}" sibTransId="{BDA595BD-C899-48E6-B1B2-5ECAE370A2E9}"/>
    <dgm:cxn modelId="{4005798A-97C6-44FD-9729-2B2E7C91821F}" type="presOf" srcId="{CF75FE2C-A164-4535-A8F7-B2C75FE4319C}" destId="{4F70A1A6-B610-43E1-8D30-42EA03CE8F97}" srcOrd="0" destOrd="0" presId="urn:microsoft.com/office/officeart/2005/8/layout/hierarchy6"/>
    <dgm:cxn modelId="{088F2E8B-D63E-4ABB-AE82-9B061E10DC7C}" type="presOf" srcId="{DB5AA5EA-0920-465A-AB06-4919BD1E20FF}" destId="{FA5D18FF-5F77-4D4B-B2CC-B2730A5D4273}" srcOrd="0" destOrd="0" presId="urn:microsoft.com/office/officeart/2005/8/layout/hierarchy6"/>
    <dgm:cxn modelId="{62842B90-4E1B-4F6D-93BF-69D7072F4970}" srcId="{BD16EF0C-1A67-4473-B9A7-CB17274D55C9}" destId="{C61857C0-A918-4B20-9B99-A44CEC70CB18}" srcOrd="2" destOrd="0" parTransId="{F4B638D6-6A8B-48EF-A274-AC672CEC66B4}" sibTransId="{89A7537C-2ED1-43A8-AD9F-3B069A214779}"/>
    <dgm:cxn modelId="{A2F84B95-8CB3-4A69-8B06-EF52B8C045C1}" type="presOf" srcId="{63F74054-7FEF-4F9D-9403-FE4C8B2679DA}" destId="{AAFDFFDA-29CD-4DE1-96D4-B96ED8BCB428}" srcOrd="0" destOrd="0" presId="urn:microsoft.com/office/officeart/2005/8/layout/hierarchy6"/>
    <dgm:cxn modelId="{AE290F98-6AFA-4C83-B0E9-8018269A9CC9}" type="presOf" srcId="{12782824-6871-4161-8E28-8F73C36AAA54}" destId="{CD1DFE79-6C52-47D2-9700-4E133BACBE9A}" srcOrd="0" destOrd="0" presId="urn:microsoft.com/office/officeart/2005/8/layout/hierarchy6"/>
    <dgm:cxn modelId="{71AB1E99-FE9C-4F60-90B2-7645A060C57E}" srcId="{6459329C-6EDD-4F84-9C72-3851A0A13427}" destId="{426575EC-3EC6-4A0A-AA76-833018AA39D4}" srcOrd="0" destOrd="0" parTransId="{BD5D5F5A-9873-415C-9F11-094674B56A35}" sibTransId="{41EE7C36-1019-4297-8117-22A006EFA325}"/>
    <dgm:cxn modelId="{87EDB09D-6E3E-4CE9-8D13-7F2A5F2ABFCC}" type="presOf" srcId="{493E7F0B-1B4E-4037-AA3E-159DD40F72D8}" destId="{470A82B6-E8E3-4726-9325-9E9DB75857B6}" srcOrd="0" destOrd="0" presId="urn:microsoft.com/office/officeart/2005/8/layout/hierarchy6"/>
    <dgm:cxn modelId="{FB3E7BA5-8638-4F97-B1F9-86866D4E3A9D}" type="presOf" srcId="{6DC944BE-1A25-450A-AFE9-8389347E4E4D}" destId="{6A239464-4C06-43AF-82CB-C4341CBE7C02}" srcOrd="0" destOrd="0" presId="urn:microsoft.com/office/officeart/2005/8/layout/hierarchy6"/>
    <dgm:cxn modelId="{B4AD48A7-8012-421F-8421-A24BD160D7A8}" srcId="{D82EEE5E-886B-4FD2-8178-E190716D2F6F}" destId="{AD906F60-C580-4F78-A2EB-ACDBEF79E99D}" srcOrd="0" destOrd="0" parTransId="{5160DBA5-0475-4C54-959F-05278442586F}" sibTransId="{CACB9ADD-2686-409D-8CA2-7ADADDC66C2D}"/>
    <dgm:cxn modelId="{B7C6CFAA-E2F9-4D62-A6D4-4F89D10566DE}" srcId="{6BB77551-24C0-457C-B9C0-78609815DC16}" destId="{BD16EF0C-1A67-4473-B9A7-CB17274D55C9}" srcOrd="0" destOrd="0" parTransId="{810BD538-8062-419B-A42A-4A457C54968A}" sibTransId="{6FB839FF-13A5-40C8-B3DB-6531B0D6AB7B}"/>
    <dgm:cxn modelId="{97E227AB-052A-481D-8EFA-9EFA4A3BB4F9}" type="presOf" srcId="{6459329C-6EDD-4F84-9C72-3851A0A13427}" destId="{49BEF9D4-3E0F-4D91-84D2-91FFAC3D4258}" srcOrd="0" destOrd="0" presId="urn:microsoft.com/office/officeart/2005/8/layout/hierarchy6"/>
    <dgm:cxn modelId="{9DF0F2AC-309F-4B46-8E3D-B64CF9983CDA}" type="presOf" srcId="{4E680A1F-E214-4A7A-9DCC-F8DED7AE2B63}" destId="{6A579D90-7747-4955-AA8A-92E152BB3674}" srcOrd="0" destOrd="0" presId="urn:microsoft.com/office/officeart/2005/8/layout/hierarchy6"/>
    <dgm:cxn modelId="{65C898B3-1743-4E49-9DD4-1CFF2799FD64}" type="presOf" srcId="{00BC42EE-360A-45F8-B37C-BA13057D393B}" destId="{7CE69A8F-863B-4341-A767-4E540B495D9F}" srcOrd="0" destOrd="0" presId="urn:microsoft.com/office/officeart/2005/8/layout/hierarchy6"/>
    <dgm:cxn modelId="{9506E3C7-627C-463F-BF28-5A638B23CFF5}" srcId="{6DC944BE-1A25-450A-AFE9-8389347E4E4D}" destId="{493E7F0B-1B4E-4037-AA3E-159DD40F72D8}" srcOrd="0" destOrd="0" parTransId="{7FBCBF40-55BC-47A8-87AF-C3AB2BA43D87}" sibTransId="{72AE4959-8549-4417-BE5C-0F4D5921F162}"/>
    <dgm:cxn modelId="{67B5AEC9-9984-4FE2-8996-3B6938B68BE2}" type="presOf" srcId="{8BD2D20C-6FB4-41C1-8C54-7BF82F94D968}" destId="{A4F04ABE-EAFC-4E39-9D8C-8D7C5C3AC264}" srcOrd="0" destOrd="0" presId="urn:microsoft.com/office/officeart/2005/8/layout/hierarchy6"/>
    <dgm:cxn modelId="{E26DB5D4-DCCB-44F0-BC73-6C0BCE9D9707}" type="presOf" srcId="{0573D82B-8DF9-4706-A422-1966E21CF281}" destId="{5DB50CD1-06C7-4452-9672-59665464C31F}" srcOrd="0" destOrd="0" presId="urn:microsoft.com/office/officeart/2005/8/layout/hierarchy6"/>
    <dgm:cxn modelId="{4B6BC9DC-E936-49E3-86CC-26BEB08C9E28}" srcId="{63F74054-7FEF-4F9D-9403-FE4C8B2679DA}" destId="{7245E70B-45CC-4E2B-9C45-E3BCC5CF9856}" srcOrd="0" destOrd="0" parTransId="{98743E0C-3AA7-4458-8A39-A21DE74FC8D5}" sibTransId="{AF26FF54-80BE-46AD-8B73-C60FB5BDD57C}"/>
    <dgm:cxn modelId="{F099CEDE-17AB-4940-8232-519981921A98}" type="presOf" srcId="{ABA0F929-C763-4704-88EF-806FD09A6C53}" destId="{BFC3416B-2DDA-407D-86CC-47B9032E407B}" srcOrd="0" destOrd="0" presId="urn:microsoft.com/office/officeart/2005/8/layout/hierarchy6"/>
    <dgm:cxn modelId="{7903FCE4-0DC1-4B9C-BB2E-9AA876FCB0BC}" type="presOf" srcId="{9FDC9BE4-1414-4A95-B75B-68D5B82CD358}" destId="{9F51A5F5-571D-4DF5-97BE-A15AEE4B2474}" srcOrd="0" destOrd="0" presId="urn:microsoft.com/office/officeart/2005/8/layout/hierarchy6"/>
    <dgm:cxn modelId="{3B7685E9-4058-48FB-954D-6BF7477E5E9E}" type="presOf" srcId="{F4B638D6-6A8B-48EF-A274-AC672CEC66B4}" destId="{ABAFFC1D-87BB-4F25-AAF8-5E572D500B82}" srcOrd="0" destOrd="0" presId="urn:microsoft.com/office/officeart/2005/8/layout/hierarchy6"/>
    <dgm:cxn modelId="{7AC7ABEA-823C-4BC6-AD4A-2F711F40F8D3}" type="presOf" srcId="{5D8C8987-122B-4594-9D7F-83686A33E264}" destId="{A9A073E9-3386-4110-B596-EE5612F6D183}" srcOrd="0" destOrd="0" presId="urn:microsoft.com/office/officeart/2005/8/layout/hierarchy6"/>
    <dgm:cxn modelId="{784939F6-BE20-47BA-8F22-00967D67ED48}" type="presOf" srcId="{7245E70B-45CC-4E2B-9C45-E3BCC5CF9856}" destId="{1EA0972D-1466-4B0A-B633-D7A9321962BB}" srcOrd="0" destOrd="0" presId="urn:microsoft.com/office/officeart/2005/8/layout/hierarchy6"/>
    <dgm:cxn modelId="{F8B1B013-AEC9-4B29-AA82-FABEC3695E10}" type="presParOf" srcId="{85CB3B9E-2DE9-4AB9-98BC-60EA51BA59B7}" destId="{5E65F80F-BD27-4799-8718-E006F1B85DA3}" srcOrd="0" destOrd="0" presId="urn:microsoft.com/office/officeart/2005/8/layout/hierarchy6"/>
    <dgm:cxn modelId="{F2E1ADE4-1839-437F-BDBF-54AB2FFC1A37}" type="presParOf" srcId="{5E65F80F-BD27-4799-8718-E006F1B85DA3}" destId="{261068F0-9A1E-4E1D-8848-0106456EF660}" srcOrd="0" destOrd="0" presId="urn:microsoft.com/office/officeart/2005/8/layout/hierarchy6"/>
    <dgm:cxn modelId="{95BD70DF-B5C7-40A4-9EC6-1ECD09A9990F}" type="presParOf" srcId="{261068F0-9A1E-4E1D-8848-0106456EF660}" destId="{0374F269-483C-42EB-84B8-31C0EF9E1572}" srcOrd="0" destOrd="0" presId="urn:microsoft.com/office/officeart/2005/8/layout/hierarchy6"/>
    <dgm:cxn modelId="{6A71FB68-ED3D-40BD-9C2B-B176E701D5FD}" type="presParOf" srcId="{0374F269-483C-42EB-84B8-31C0EF9E1572}" destId="{C24B2D59-ED23-4E04-9ECA-E454B722F9B2}" srcOrd="0" destOrd="0" presId="urn:microsoft.com/office/officeart/2005/8/layout/hierarchy6"/>
    <dgm:cxn modelId="{0CC57A1C-0C42-431F-B672-A675A67B5229}" type="presParOf" srcId="{0374F269-483C-42EB-84B8-31C0EF9E1572}" destId="{0751C26C-1A46-469B-A72A-3B444B9D4036}" srcOrd="1" destOrd="0" presId="urn:microsoft.com/office/officeart/2005/8/layout/hierarchy6"/>
    <dgm:cxn modelId="{C5994583-CD2B-4802-8A95-6414D9B36CC3}" type="presParOf" srcId="{0751C26C-1A46-469B-A72A-3B444B9D4036}" destId="{FA5D18FF-5F77-4D4B-B2CC-B2730A5D4273}" srcOrd="0" destOrd="0" presId="urn:microsoft.com/office/officeart/2005/8/layout/hierarchy6"/>
    <dgm:cxn modelId="{CAC7030D-8C06-4DB6-B34F-E262A5A013CA}" type="presParOf" srcId="{0751C26C-1A46-469B-A72A-3B444B9D4036}" destId="{D8025859-9356-41F8-8457-57F39ED8957D}" srcOrd="1" destOrd="0" presId="urn:microsoft.com/office/officeart/2005/8/layout/hierarchy6"/>
    <dgm:cxn modelId="{D62AC687-4BAD-4DDE-BEAD-AF9F9DE7A614}" type="presParOf" srcId="{D8025859-9356-41F8-8457-57F39ED8957D}" destId="{A3037D26-9D1E-4A96-8628-8726B1756292}" srcOrd="0" destOrd="0" presId="urn:microsoft.com/office/officeart/2005/8/layout/hierarchy6"/>
    <dgm:cxn modelId="{DEA6D367-7EEA-4A50-B2CA-AE41B2A44AA0}" type="presParOf" srcId="{D8025859-9356-41F8-8457-57F39ED8957D}" destId="{FB89F50E-66B9-4291-9F76-6FAC5A816B38}" srcOrd="1" destOrd="0" presId="urn:microsoft.com/office/officeart/2005/8/layout/hierarchy6"/>
    <dgm:cxn modelId="{3E752C9B-7971-4DA1-BB62-21AEA7BDE7E8}" type="presParOf" srcId="{FB89F50E-66B9-4291-9F76-6FAC5A816B38}" destId="{34437493-E8CD-4732-9D4F-826428D172B4}" srcOrd="0" destOrd="0" presId="urn:microsoft.com/office/officeart/2005/8/layout/hierarchy6"/>
    <dgm:cxn modelId="{C4C3AF2D-E102-4C6F-A762-85E799649D19}" type="presParOf" srcId="{FB89F50E-66B9-4291-9F76-6FAC5A816B38}" destId="{E898AB0F-BA70-4FF7-893A-9FFD34ADCA66}" srcOrd="1" destOrd="0" presId="urn:microsoft.com/office/officeart/2005/8/layout/hierarchy6"/>
    <dgm:cxn modelId="{FE68EBFF-557D-4732-A6C6-DBF4F84BB3F4}" type="presParOf" srcId="{E898AB0F-BA70-4FF7-893A-9FFD34ADCA66}" destId="{8777F28D-764A-42C8-AB0C-A7EEFA542057}" srcOrd="0" destOrd="0" presId="urn:microsoft.com/office/officeart/2005/8/layout/hierarchy6"/>
    <dgm:cxn modelId="{B114E723-21C7-4BA5-B8DA-5D6FC88FBABE}" type="presParOf" srcId="{E898AB0F-BA70-4FF7-893A-9FFD34ADCA66}" destId="{0736F4A3-48EF-447D-A50D-981886E1BDE6}" srcOrd="1" destOrd="0" presId="urn:microsoft.com/office/officeart/2005/8/layout/hierarchy6"/>
    <dgm:cxn modelId="{6B093C77-D8EF-4550-9651-DC2FC1C57F95}" type="presParOf" srcId="{FB89F50E-66B9-4291-9F76-6FAC5A816B38}" destId="{38C49B73-8397-424E-81C1-8ECBEE49B176}" srcOrd="2" destOrd="0" presId="urn:microsoft.com/office/officeart/2005/8/layout/hierarchy6"/>
    <dgm:cxn modelId="{B599430E-D6C2-49C3-8145-9E998E80B68B}" type="presParOf" srcId="{FB89F50E-66B9-4291-9F76-6FAC5A816B38}" destId="{60FBA816-5750-431C-9FEE-AAA933454B54}" srcOrd="3" destOrd="0" presId="urn:microsoft.com/office/officeart/2005/8/layout/hierarchy6"/>
    <dgm:cxn modelId="{1EF6B211-292D-4499-96D1-21A201386DCF}" type="presParOf" srcId="{60FBA816-5750-431C-9FEE-AAA933454B54}" destId="{15AAB759-4C6D-4778-AE0B-4D549665D5D1}" srcOrd="0" destOrd="0" presId="urn:microsoft.com/office/officeart/2005/8/layout/hierarchy6"/>
    <dgm:cxn modelId="{29ED210A-E174-450F-A393-74829A2EDF04}" type="presParOf" srcId="{60FBA816-5750-431C-9FEE-AAA933454B54}" destId="{DD6475D8-BC01-4738-94FF-7E2699C79C24}" srcOrd="1" destOrd="0" presId="urn:microsoft.com/office/officeart/2005/8/layout/hierarchy6"/>
    <dgm:cxn modelId="{2F37A03C-1BF2-44EE-9A63-AD6904BCFF8C}" type="presParOf" srcId="{0751C26C-1A46-469B-A72A-3B444B9D4036}" destId="{A4F04ABE-EAFC-4E39-9D8C-8D7C5C3AC264}" srcOrd="2" destOrd="0" presId="urn:microsoft.com/office/officeart/2005/8/layout/hierarchy6"/>
    <dgm:cxn modelId="{20F3DDCA-219B-43D4-A155-7009AD089D07}" type="presParOf" srcId="{0751C26C-1A46-469B-A72A-3B444B9D4036}" destId="{46446410-A6EF-438D-B66C-80658B388206}" srcOrd="3" destOrd="0" presId="urn:microsoft.com/office/officeart/2005/8/layout/hierarchy6"/>
    <dgm:cxn modelId="{7359830B-ACA3-4B5F-B91F-C8B08978BD0C}" type="presParOf" srcId="{46446410-A6EF-438D-B66C-80658B388206}" destId="{6F00A828-C8BF-4EBF-9D5E-B6096DD03887}" srcOrd="0" destOrd="0" presId="urn:microsoft.com/office/officeart/2005/8/layout/hierarchy6"/>
    <dgm:cxn modelId="{D7A883CC-7DAD-4D94-8947-C2B768C4C260}" type="presParOf" srcId="{46446410-A6EF-438D-B66C-80658B388206}" destId="{3A4FD658-C519-42A8-B6ED-9EC5146CAE34}" srcOrd="1" destOrd="0" presId="urn:microsoft.com/office/officeart/2005/8/layout/hierarchy6"/>
    <dgm:cxn modelId="{728102BE-9DC7-4572-B494-8F5EEC5D3DC4}" type="presParOf" srcId="{3A4FD658-C519-42A8-B6ED-9EC5146CAE34}" destId="{16546437-0604-4B30-9E7B-D66179EEA3E2}" srcOrd="0" destOrd="0" presId="urn:microsoft.com/office/officeart/2005/8/layout/hierarchy6"/>
    <dgm:cxn modelId="{39755CED-E504-4B2C-97DA-11E449D0AE07}" type="presParOf" srcId="{3A4FD658-C519-42A8-B6ED-9EC5146CAE34}" destId="{D492D32C-BD18-42A5-8FDE-298B313039B8}" srcOrd="1" destOrd="0" presId="urn:microsoft.com/office/officeart/2005/8/layout/hierarchy6"/>
    <dgm:cxn modelId="{4485A7D4-E900-4630-8691-F7EB5E4F3283}" type="presParOf" srcId="{D492D32C-BD18-42A5-8FDE-298B313039B8}" destId="{5DB50CD1-06C7-4452-9672-59665464C31F}" srcOrd="0" destOrd="0" presId="urn:microsoft.com/office/officeart/2005/8/layout/hierarchy6"/>
    <dgm:cxn modelId="{CF6B0579-6DA0-4270-A7F5-AA71591D971E}" type="presParOf" srcId="{D492D32C-BD18-42A5-8FDE-298B313039B8}" destId="{57F86582-2B87-4211-A410-EE005AD80D58}" srcOrd="1" destOrd="0" presId="urn:microsoft.com/office/officeart/2005/8/layout/hierarchy6"/>
    <dgm:cxn modelId="{F2971DFC-1222-416B-A71B-78F2662A4AD5}" type="presParOf" srcId="{3A4FD658-C519-42A8-B6ED-9EC5146CAE34}" destId="{75986033-F5AC-46C5-99E4-16251F6EA6EA}" srcOrd="2" destOrd="0" presId="urn:microsoft.com/office/officeart/2005/8/layout/hierarchy6"/>
    <dgm:cxn modelId="{4F6C1A68-45DD-4043-8C40-F4CCC9BDD826}" type="presParOf" srcId="{3A4FD658-C519-42A8-B6ED-9EC5146CAE34}" destId="{B4C1B2E9-798B-4366-8E3B-DFBFBC17EFDD}" srcOrd="3" destOrd="0" presId="urn:microsoft.com/office/officeart/2005/8/layout/hierarchy6"/>
    <dgm:cxn modelId="{6835D010-686E-4456-A43C-6A58B698A4D2}" type="presParOf" srcId="{B4C1B2E9-798B-4366-8E3B-DFBFBC17EFDD}" destId="{7CE69A8F-863B-4341-A767-4E540B495D9F}" srcOrd="0" destOrd="0" presId="urn:microsoft.com/office/officeart/2005/8/layout/hierarchy6"/>
    <dgm:cxn modelId="{A5D3C0DE-3F3D-428A-AD7B-B12BB30FB920}" type="presParOf" srcId="{B4C1B2E9-798B-4366-8E3B-DFBFBC17EFDD}" destId="{88F51990-8A98-4DE7-828B-6DA35C45917F}" srcOrd="1" destOrd="0" presId="urn:microsoft.com/office/officeart/2005/8/layout/hierarchy6"/>
    <dgm:cxn modelId="{00347EB6-B5D4-46BD-B7EE-51C10DE9371D}" type="presParOf" srcId="{3A4FD658-C519-42A8-B6ED-9EC5146CAE34}" destId="{DB8D419D-C932-4357-9485-F2DA7F07CC1C}" srcOrd="4" destOrd="0" presId="urn:microsoft.com/office/officeart/2005/8/layout/hierarchy6"/>
    <dgm:cxn modelId="{51A6F4FF-C87B-4748-9535-4FBDA0B9AA80}" type="presParOf" srcId="{3A4FD658-C519-42A8-B6ED-9EC5146CAE34}" destId="{74DF07FA-D56E-4B84-8402-37BBCDAF6E5D}" srcOrd="5" destOrd="0" presId="urn:microsoft.com/office/officeart/2005/8/layout/hierarchy6"/>
    <dgm:cxn modelId="{47E2843D-0A33-46EF-8650-08969057D2BD}" type="presParOf" srcId="{74DF07FA-D56E-4B84-8402-37BBCDAF6E5D}" destId="{0155609E-EBB2-4AAB-ABE0-6D00B251153B}" srcOrd="0" destOrd="0" presId="urn:microsoft.com/office/officeart/2005/8/layout/hierarchy6"/>
    <dgm:cxn modelId="{10F13526-4F51-4972-9831-0B478E72C3A6}" type="presParOf" srcId="{74DF07FA-D56E-4B84-8402-37BBCDAF6E5D}" destId="{2387505E-D3C6-40A6-A4CD-B6DC5ACE203E}" srcOrd="1" destOrd="0" presId="urn:microsoft.com/office/officeart/2005/8/layout/hierarchy6"/>
    <dgm:cxn modelId="{1216927B-BFEA-4B7A-99E8-B05DB1DD26CE}" type="presParOf" srcId="{0751C26C-1A46-469B-A72A-3B444B9D4036}" destId="{ABAFFC1D-87BB-4F25-AAF8-5E572D500B82}" srcOrd="4" destOrd="0" presId="urn:microsoft.com/office/officeart/2005/8/layout/hierarchy6"/>
    <dgm:cxn modelId="{9A2AC7AE-DD1B-4EF8-B312-D8A237172896}" type="presParOf" srcId="{0751C26C-1A46-469B-A72A-3B444B9D4036}" destId="{2AB4622F-D9AD-415C-B929-4750ED8C0E83}" srcOrd="5" destOrd="0" presId="urn:microsoft.com/office/officeart/2005/8/layout/hierarchy6"/>
    <dgm:cxn modelId="{4AA3576B-EDA8-4210-B53B-D305EC37717B}" type="presParOf" srcId="{2AB4622F-D9AD-415C-B929-4750ED8C0E83}" destId="{1B514A06-D738-4268-A65B-3A28F14F2883}" srcOrd="0" destOrd="0" presId="urn:microsoft.com/office/officeart/2005/8/layout/hierarchy6"/>
    <dgm:cxn modelId="{5E844A85-0FA1-4C6D-8811-4F7F78222E3E}" type="presParOf" srcId="{2AB4622F-D9AD-415C-B929-4750ED8C0E83}" destId="{9C57031B-0B8B-43D8-A99B-83CBF401C4C5}" srcOrd="1" destOrd="0" presId="urn:microsoft.com/office/officeart/2005/8/layout/hierarchy6"/>
    <dgm:cxn modelId="{BAC6B9FA-055A-480E-A686-3EE69396C175}" type="presParOf" srcId="{9C57031B-0B8B-43D8-A99B-83CBF401C4C5}" destId="{E1128929-7BC1-42BF-A136-C671DEB6BE7D}" srcOrd="0" destOrd="0" presId="urn:microsoft.com/office/officeart/2005/8/layout/hierarchy6"/>
    <dgm:cxn modelId="{7FC36367-9342-46BC-910E-E84877A36962}" type="presParOf" srcId="{9C57031B-0B8B-43D8-A99B-83CBF401C4C5}" destId="{A3CD5D84-F791-40E4-AD7C-DF09FDE325FA}" srcOrd="1" destOrd="0" presId="urn:microsoft.com/office/officeart/2005/8/layout/hierarchy6"/>
    <dgm:cxn modelId="{F74F52C0-C6DB-41F3-928E-1963DA773FD3}" type="presParOf" srcId="{A3CD5D84-F791-40E4-AD7C-DF09FDE325FA}" destId="{6A239464-4C06-43AF-82CB-C4341CBE7C02}" srcOrd="0" destOrd="0" presId="urn:microsoft.com/office/officeart/2005/8/layout/hierarchy6"/>
    <dgm:cxn modelId="{3F97E237-D2D7-4C64-80F1-8C5461ADB9AD}" type="presParOf" srcId="{A3CD5D84-F791-40E4-AD7C-DF09FDE325FA}" destId="{C7F58A8D-AA99-44B6-8E73-57C5F12CE169}" srcOrd="1" destOrd="0" presId="urn:microsoft.com/office/officeart/2005/8/layout/hierarchy6"/>
    <dgm:cxn modelId="{250A3809-DC8B-476D-8159-E40AAE88F699}" type="presParOf" srcId="{C7F58A8D-AA99-44B6-8E73-57C5F12CE169}" destId="{EF74EC45-D8B8-4F86-A0D3-827640ECC806}" srcOrd="0" destOrd="0" presId="urn:microsoft.com/office/officeart/2005/8/layout/hierarchy6"/>
    <dgm:cxn modelId="{E827E6A4-84D9-4099-B159-485D4310C128}" type="presParOf" srcId="{C7F58A8D-AA99-44B6-8E73-57C5F12CE169}" destId="{06EAD18C-ECC6-4DD4-84C9-F62A28D09704}" srcOrd="1" destOrd="0" presId="urn:microsoft.com/office/officeart/2005/8/layout/hierarchy6"/>
    <dgm:cxn modelId="{B435A90F-DD1A-48E0-948D-1AFB4B6E07E9}" type="presParOf" srcId="{06EAD18C-ECC6-4DD4-84C9-F62A28D09704}" destId="{470A82B6-E8E3-4726-9325-9E9DB75857B6}" srcOrd="0" destOrd="0" presId="urn:microsoft.com/office/officeart/2005/8/layout/hierarchy6"/>
    <dgm:cxn modelId="{B9D21558-6BA7-4A61-BA5E-F5382F0C4E54}" type="presParOf" srcId="{06EAD18C-ECC6-4DD4-84C9-F62A28D09704}" destId="{449B97A3-FCF8-494A-9A38-AABC12274DFC}" srcOrd="1" destOrd="0" presId="urn:microsoft.com/office/officeart/2005/8/layout/hierarchy6"/>
    <dgm:cxn modelId="{FD61A3EB-13A7-402D-8A03-A60DDC88BE1E}" type="presParOf" srcId="{0751C26C-1A46-469B-A72A-3B444B9D4036}" destId="{CD1DFE79-6C52-47D2-9700-4E133BACBE9A}" srcOrd="6" destOrd="0" presId="urn:microsoft.com/office/officeart/2005/8/layout/hierarchy6"/>
    <dgm:cxn modelId="{19BEFA0C-3EC8-4ED6-A05A-3B77FF99CBD8}" type="presParOf" srcId="{0751C26C-1A46-469B-A72A-3B444B9D4036}" destId="{B0BEA176-B089-4F46-9159-DC49D9D4E8F9}" srcOrd="7" destOrd="0" presId="urn:microsoft.com/office/officeart/2005/8/layout/hierarchy6"/>
    <dgm:cxn modelId="{FA988AC1-028E-4238-B6A9-C1FBB35D7541}" type="presParOf" srcId="{B0BEA176-B089-4F46-9159-DC49D9D4E8F9}" destId="{89894DFE-6AD8-4A0C-BF56-B1E20B46A600}" srcOrd="0" destOrd="0" presId="urn:microsoft.com/office/officeart/2005/8/layout/hierarchy6"/>
    <dgm:cxn modelId="{E8945D95-1BD8-4D2A-B976-2EC22220A230}" type="presParOf" srcId="{B0BEA176-B089-4F46-9159-DC49D9D4E8F9}" destId="{CE348DE8-A19F-4799-B680-0D546BA8EF30}" srcOrd="1" destOrd="0" presId="urn:microsoft.com/office/officeart/2005/8/layout/hierarchy6"/>
    <dgm:cxn modelId="{1775DAA9-ED0E-46DF-A8ED-74BB073B5953}" type="presParOf" srcId="{CE348DE8-A19F-4799-B680-0D546BA8EF30}" destId="{52E99BDA-C28D-4E0A-8F91-F05C94421A2D}" srcOrd="0" destOrd="0" presId="urn:microsoft.com/office/officeart/2005/8/layout/hierarchy6"/>
    <dgm:cxn modelId="{F81A03D8-2360-45A4-8513-2A16637D8EAF}" type="presParOf" srcId="{CE348DE8-A19F-4799-B680-0D546BA8EF30}" destId="{D7EA1CDE-310A-4AAF-8DD4-417DDCB5B277}" srcOrd="1" destOrd="0" presId="urn:microsoft.com/office/officeart/2005/8/layout/hierarchy6"/>
    <dgm:cxn modelId="{40E13F1D-DFF9-40B4-9E30-B85FD6E7F3C2}" type="presParOf" srcId="{D7EA1CDE-310A-4AAF-8DD4-417DDCB5B277}" destId="{AAFDFFDA-29CD-4DE1-96D4-B96ED8BCB428}" srcOrd="0" destOrd="0" presId="urn:microsoft.com/office/officeart/2005/8/layout/hierarchy6"/>
    <dgm:cxn modelId="{F84C3212-F1F0-4659-9579-05C30CA72E7A}" type="presParOf" srcId="{D7EA1CDE-310A-4AAF-8DD4-417DDCB5B277}" destId="{4068FB08-6D73-4E44-A478-EC16479F0E16}" srcOrd="1" destOrd="0" presId="urn:microsoft.com/office/officeart/2005/8/layout/hierarchy6"/>
    <dgm:cxn modelId="{F5899716-5E77-41FC-9E98-8E371E37A686}" type="presParOf" srcId="{4068FB08-6D73-4E44-A478-EC16479F0E16}" destId="{2F4EE725-0516-4985-8EB2-504A9BD9EB31}" srcOrd="0" destOrd="0" presId="urn:microsoft.com/office/officeart/2005/8/layout/hierarchy6"/>
    <dgm:cxn modelId="{0ABB45CA-BE07-4D90-B5E7-8689D54B0438}" type="presParOf" srcId="{4068FB08-6D73-4E44-A478-EC16479F0E16}" destId="{0C720B06-7258-4B7D-BB8E-E52F058B925A}" srcOrd="1" destOrd="0" presId="urn:microsoft.com/office/officeart/2005/8/layout/hierarchy6"/>
    <dgm:cxn modelId="{37BA495A-26F1-4D25-8AA3-DDE47C29836C}" type="presParOf" srcId="{0C720B06-7258-4B7D-BB8E-E52F058B925A}" destId="{1EA0972D-1466-4B0A-B633-D7A9321962BB}" srcOrd="0" destOrd="0" presId="urn:microsoft.com/office/officeart/2005/8/layout/hierarchy6"/>
    <dgm:cxn modelId="{73B4558B-74CD-4ABA-93F0-C4C6081915AA}" type="presParOf" srcId="{0C720B06-7258-4B7D-BB8E-E52F058B925A}" destId="{6627FBA8-B4AF-4565-B1D1-808C333C1204}" srcOrd="1" destOrd="0" presId="urn:microsoft.com/office/officeart/2005/8/layout/hierarchy6"/>
    <dgm:cxn modelId="{3DAE1CE8-27EB-4A37-8A18-F29126FBDEF6}" type="presParOf" srcId="{6627FBA8-B4AF-4565-B1D1-808C333C1204}" destId="{7530E5F4-6B39-45D6-82EE-2F8693771104}" srcOrd="0" destOrd="0" presId="urn:microsoft.com/office/officeart/2005/8/layout/hierarchy6"/>
    <dgm:cxn modelId="{3603FF97-88D0-4549-96AC-6EE9008BB20C}" type="presParOf" srcId="{6627FBA8-B4AF-4565-B1D1-808C333C1204}" destId="{998B3107-15DE-4820-BB6F-D4C2504AEEEA}" srcOrd="1" destOrd="0" presId="urn:microsoft.com/office/officeart/2005/8/layout/hierarchy6"/>
    <dgm:cxn modelId="{44AF8DA1-7BD1-4DAA-8F5D-ED65CBA5A79E}" type="presParOf" srcId="{998B3107-15DE-4820-BB6F-D4C2504AEEEA}" destId="{20299B37-DCFE-4698-B2AC-F56B1B86F70F}" srcOrd="0" destOrd="0" presId="urn:microsoft.com/office/officeart/2005/8/layout/hierarchy6"/>
    <dgm:cxn modelId="{3333F3FC-E69C-428A-AD48-0B8515DC9229}" type="presParOf" srcId="{998B3107-15DE-4820-BB6F-D4C2504AEEEA}" destId="{ED7996E8-4D98-442A-88A8-E51D69EE6BD2}" srcOrd="1" destOrd="0" presId="urn:microsoft.com/office/officeart/2005/8/layout/hierarchy6"/>
    <dgm:cxn modelId="{C7F1FBAD-9E3E-4CFE-B6A8-C90326166938}" type="presParOf" srcId="{ED7996E8-4D98-442A-88A8-E51D69EE6BD2}" destId="{A9A073E9-3386-4110-B596-EE5612F6D183}" srcOrd="0" destOrd="0" presId="urn:microsoft.com/office/officeart/2005/8/layout/hierarchy6"/>
    <dgm:cxn modelId="{B4247471-6127-45CB-8736-C4D9DA4B0218}" type="presParOf" srcId="{ED7996E8-4D98-442A-88A8-E51D69EE6BD2}" destId="{91F0679B-949D-43DC-B159-A4C410B6AF9E}" srcOrd="1" destOrd="0" presId="urn:microsoft.com/office/officeart/2005/8/layout/hierarchy6"/>
    <dgm:cxn modelId="{638FAC6A-A289-4FA0-BC94-93A15BE4397E}" type="presParOf" srcId="{91F0679B-949D-43DC-B159-A4C410B6AF9E}" destId="{6A579D90-7747-4955-AA8A-92E152BB3674}" srcOrd="0" destOrd="0" presId="urn:microsoft.com/office/officeart/2005/8/layout/hierarchy6"/>
    <dgm:cxn modelId="{4909C028-D8C4-4964-AF99-0DB94FDCE47F}" type="presParOf" srcId="{91F0679B-949D-43DC-B159-A4C410B6AF9E}" destId="{468AC3DE-8A59-4B1C-B27D-E68F7876BACC}" srcOrd="1" destOrd="0" presId="urn:microsoft.com/office/officeart/2005/8/layout/hierarchy6"/>
    <dgm:cxn modelId="{6FCF4DAC-B733-4AAD-AE15-A278B27BCB4B}" type="presParOf" srcId="{0751C26C-1A46-469B-A72A-3B444B9D4036}" destId="{BFC3416B-2DDA-407D-86CC-47B9032E407B}" srcOrd="8" destOrd="0" presId="urn:microsoft.com/office/officeart/2005/8/layout/hierarchy6"/>
    <dgm:cxn modelId="{3B1B27C1-1B6E-48B2-AE5B-BE100608EF72}" type="presParOf" srcId="{0751C26C-1A46-469B-A72A-3B444B9D4036}" destId="{093D4655-1E77-46F4-B3DF-76A1CF9CD6D3}" srcOrd="9" destOrd="0" presId="urn:microsoft.com/office/officeart/2005/8/layout/hierarchy6"/>
    <dgm:cxn modelId="{A1E8077A-6F41-445E-BCB9-56DCF655BE71}" type="presParOf" srcId="{093D4655-1E77-46F4-B3DF-76A1CF9CD6D3}" destId="{4F70A1A6-B610-43E1-8D30-42EA03CE8F97}" srcOrd="0" destOrd="0" presId="urn:microsoft.com/office/officeart/2005/8/layout/hierarchy6"/>
    <dgm:cxn modelId="{7D64ED8C-5F62-4063-9A4B-C828B1E982CE}" type="presParOf" srcId="{093D4655-1E77-46F4-B3DF-76A1CF9CD6D3}" destId="{83635CD0-5AF7-4561-9E62-AF6B19F5C50E}" srcOrd="1" destOrd="0" presId="urn:microsoft.com/office/officeart/2005/8/layout/hierarchy6"/>
    <dgm:cxn modelId="{AB978706-774F-4B81-A6F2-5B0B5A14C9C1}" type="presParOf" srcId="{83635CD0-5AF7-4561-9E62-AF6B19F5C50E}" destId="{9F51A5F5-571D-4DF5-97BE-A15AEE4B2474}" srcOrd="0" destOrd="0" presId="urn:microsoft.com/office/officeart/2005/8/layout/hierarchy6"/>
    <dgm:cxn modelId="{EB857085-8DFF-4C37-9D57-240650A7DD3F}" type="presParOf" srcId="{83635CD0-5AF7-4561-9E62-AF6B19F5C50E}" destId="{DF282C12-9313-4670-9E98-DE0A0E1FFCCF}" srcOrd="1" destOrd="0" presId="urn:microsoft.com/office/officeart/2005/8/layout/hierarchy6"/>
    <dgm:cxn modelId="{32AAEE4C-FB8B-4ACD-BF32-90F512EDC715}" type="presParOf" srcId="{DF282C12-9313-4670-9E98-DE0A0E1FFCCF}" destId="{49BEF9D4-3E0F-4D91-84D2-91FFAC3D4258}" srcOrd="0" destOrd="0" presId="urn:microsoft.com/office/officeart/2005/8/layout/hierarchy6"/>
    <dgm:cxn modelId="{4AC1C2D7-0BFA-4DD5-916A-CF1C47A92C31}" type="presParOf" srcId="{DF282C12-9313-4670-9E98-DE0A0E1FFCCF}" destId="{CB58D98A-B25F-4007-9477-0332E722DBC7}" srcOrd="1" destOrd="0" presId="urn:microsoft.com/office/officeart/2005/8/layout/hierarchy6"/>
    <dgm:cxn modelId="{02B1A1B8-E0D2-4167-922E-5F3F8BBF7A89}" type="presParOf" srcId="{CB58D98A-B25F-4007-9477-0332E722DBC7}" destId="{9C86E4CE-7D36-44CF-ACF8-4E8188C33033}" srcOrd="0" destOrd="0" presId="urn:microsoft.com/office/officeart/2005/8/layout/hierarchy6"/>
    <dgm:cxn modelId="{F19A58D8-2F76-46DC-AF70-CC78F78D4669}" type="presParOf" srcId="{CB58D98A-B25F-4007-9477-0332E722DBC7}" destId="{DE07DAFF-486F-40B0-BB78-B77700530623}" srcOrd="1" destOrd="0" presId="urn:microsoft.com/office/officeart/2005/8/layout/hierarchy6"/>
    <dgm:cxn modelId="{03EFF407-8B45-47B3-8560-2AA4E8E1CC97}" type="presParOf" srcId="{DE07DAFF-486F-40B0-BB78-B77700530623}" destId="{64549B2C-53CC-432B-A784-3E7CB46200F7}" srcOrd="0" destOrd="0" presId="urn:microsoft.com/office/officeart/2005/8/layout/hierarchy6"/>
    <dgm:cxn modelId="{32B66DC5-239A-40AE-8008-F3E01E01469E}" type="presParOf" srcId="{DE07DAFF-486F-40B0-BB78-B77700530623}" destId="{7209D7FE-F470-4A37-B47C-5F55BD76988D}" srcOrd="1" destOrd="0" presId="urn:microsoft.com/office/officeart/2005/8/layout/hierarchy6"/>
    <dgm:cxn modelId="{37FFFF0C-4BE6-49B7-B412-B4134C3092EF}" type="presParOf" srcId="{85CB3B9E-2DE9-4AB9-98BC-60EA51BA59B7}" destId="{7F60EBB0-9E41-4611-A4AE-8587E765469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77551-24C0-457C-B9C0-78609815DC16}" type="doc">
      <dgm:prSet loTypeId="urn:microsoft.com/office/officeart/2005/8/layout/hierarchy6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MY"/>
        </a:p>
      </dgm:t>
    </dgm:pt>
    <dgm:pt modelId="{BD16EF0C-1A67-4473-B9A7-CB17274D55C9}">
      <dgm:prSet phldrT="[Text]" custT="1"/>
      <dgm:spPr/>
      <dgm:t>
        <a:bodyPr/>
        <a:lstStyle/>
        <a:p>
          <a:r>
            <a:rPr lang="en-MY" sz="800"/>
            <a:t>Event-Driven Malicious Extractor</a:t>
          </a:r>
        </a:p>
      </dgm:t>
    </dgm:pt>
    <dgm:pt modelId="{810BD538-8062-419B-A42A-4A457C54968A}" type="parTrans" cxnId="{B7C6CFAA-E2F9-4D62-A6D4-4F89D10566DE}">
      <dgm:prSet/>
      <dgm:spPr/>
      <dgm:t>
        <a:bodyPr/>
        <a:lstStyle/>
        <a:p>
          <a:endParaRPr lang="en-MY"/>
        </a:p>
      </dgm:t>
    </dgm:pt>
    <dgm:pt modelId="{6FB839FF-13A5-40C8-B3DB-6531B0D6AB7B}" type="sibTrans" cxnId="{B7C6CFAA-E2F9-4D62-A6D4-4F89D10566DE}">
      <dgm:prSet/>
      <dgm:spPr/>
      <dgm:t>
        <a:bodyPr/>
        <a:lstStyle/>
        <a:p>
          <a:endParaRPr lang="en-MY"/>
        </a:p>
      </dgm:t>
    </dgm:pt>
    <dgm:pt modelId="{D82EEE5E-886B-4FD2-8178-E190716D2F6F}">
      <dgm:prSet phldrT="[Text]" custT="1"/>
      <dgm:spPr/>
      <dgm:t>
        <a:bodyPr/>
        <a:lstStyle/>
        <a:p>
          <a:r>
            <a:rPr lang="en-MY" sz="800"/>
            <a:t>Initiation</a:t>
          </a:r>
        </a:p>
      </dgm:t>
    </dgm:pt>
    <dgm:pt modelId="{DB5AA5EA-0920-465A-AB06-4919BD1E20FF}" type="parTrans" cxnId="{BC3D6C1A-B051-4FCF-B075-48C60271F246}">
      <dgm:prSet/>
      <dgm:spPr/>
      <dgm:t>
        <a:bodyPr/>
        <a:lstStyle/>
        <a:p>
          <a:endParaRPr lang="en-MY" sz="2800"/>
        </a:p>
      </dgm:t>
    </dgm:pt>
    <dgm:pt modelId="{26C12B4B-D2EB-429E-BBDD-3166C11B7D69}" type="sibTrans" cxnId="{BC3D6C1A-B051-4FCF-B075-48C60271F246}">
      <dgm:prSet/>
      <dgm:spPr/>
      <dgm:t>
        <a:bodyPr/>
        <a:lstStyle/>
        <a:p>
          <a:endParaRPr lang="en-MY"/>
        </a:p>
      </dgm:t>
    </dgm:pt>
    <dgm:pt modelId="{77EE309E-D169-4434-B066-07DF1C0E8FDB}">
      <dgm:prSet phldrT="[Text]" custT="1"/>
      <dgm:spPr/>
      <dgm:t>
        <a:bodyPr/>
        <a:lstStyle/>
        <a:p>
          <a:r>
            <a:rPr lang="en-MY" sz="800"/>
            <a:t>Planning</a:t>
          </a:r>
        </a:p>
      </dgm:t>
    </dgm:pt>
    <dgm:pt modelId="{8BD2D20C-6FB4-41C1-8C54-7BF82F94D968}" type="parTrans" cxnId="{8D12B841-1A5D-4F18-BB0F-5A37A7EBB593}">
      <dgm:prSet/>
      <dgm:spPr/>
      <dgm:t>
        <a:bodyPr/>
        <a:lstStyle/>
        <a:p>
          <a:endParaRPr lang="en-MY" sz="2800"/>
        </a:p>
      </dgm:t>
    </dgm:pt>
    <dgm:pt modelId="{9B12A35D-B192-4069-9F90-DBF7BD3EA93B}" type="sibTrans" cxnId="{8D12B841-1A5D-4F18-BB0F-5A37A7EBB593}">
      <dgm:prSet/>
      <dgm:spPr/>
      <dgm:t>
        <a:bodyPr/>
        <a:lstStyle/>
        <a:p>
          <a:endParaRPr lang="en-MY"/>
        </a:p>
      </dgm:t>
    </dgm:pt>
    <dgm:pt modelId="{C61857C0-A918-4B20-9B99-A44CEC70CB18}">
      <dgm:prSet phldrT="[Text]" custT="1"/>
      <dgm:spPr/>
      <dgm:t>
        <a:bodyPr/>
        <a:lstStyle/>
        <a:p>
          <a:r>
            <a:rPr lang="en-MY" sz="800"/>
            <a:t>Design</a:t>
          </a:r>
        </a:p>
      </dgm:t>
    </dgm:pt>
    <dgm:pt modelId="{F4B638D6-6A8B-48EF-A274-AC672CEC66B4}" type="parTrans" cxnId="{62842B90-4E1B-4F6D-93BF-69D7072F4970}">
      <dgm:prSet/>
      <dgm:spPr/>
      <dgm:t>
        <a:bodyPr/>
        <a:lstStyle/>
        <a:p>
          <a:endParaRPr lang="en-MY" sz="2800"/>
        </a:p>
      </dgm:t>
    </dgm:pt>
    <dgm:pt modelId="{89A7537C-2ED1-43A8-AD9F-3B069A214779}" type="sibTrans" cxnId="{62842B90-4E1B-4F6D-93BF-69D7072F4970}">
      <dgm:prSet/>
      <dgm:spPr/>
      <dgm:t>
        <a:bodyPr/>
        <a:lstStyle/>
        <a:p>
          <a:endParaRPr lang="en-MY"/>
        </a:p>
      </dgm:t>
    </dgm:pt>
    <dgm:pt modelId="{FFF96DE2-32FA-4AAD-843A-2307FFEB8FEB}">
      <dgm:prSet custT="1"/>
      <dgm:spPr/>
      <dgm:t>
        <a:bodyPr/>
        <a:lstStyle/>
        <a:p>
          <a:r>
            <a:rPr lang="en-MY" sz="800"/>
            <a:t>Implementation</a:t>
          </a:r>
        </a:p>
      </dgm:t>
    </dgm:pt>
    <dgm:pt modelId="{12782824-6871-4161-8E28-8F73C36AAA54}" type="parTrans" cxnId="{DF957000-9C2E-4B3A-B8F3-3AC7156512D2}">
      <dgm:prSet/>
      <dgm:spPr/>
      <dgm:t>
        <a:bodyPr/>
        <a:lstStyle/>
        <a:p>
          <a:endParaRPr lang="en-MY" sz="2800"/>
        </a:p>
      </dgm:t>
    </dgm:pt>
    <dgm:pt modelId="{53380E14-F45D-438C-BAAD-22D2917C803A}" type="sibTrans" cxnId="{DF957000-9C2E-4B3A-B8F3-3AC7156512D2}">
      <dgm:prSet/>
      <dgm:spPr/>
      <dgm:t>
        <a:bodyPr/>
        <a:lstStyle/>
        <a:p>
          <a:endParaRPr lang="en-MY"/>
        </a:p>
      </dgm:t>
    </dgm:pt>
    <dgm:pt modelId="{CF75FE2C-A164-4535-A8F7-B2C75FE4319C}">
      <dgm:prSet custT="1"/>
      <dgm:spPr/>
      <dgm:t>
        <a:bodyPr/>
        <a:lstStyle/>
        <a:p>
          <a:r>
            <a:rPr lang="en-MY" sz="800"/>
            <a:t>Closeout</a:t>
          </a:r>
        </a:p>
      </dgm:t>
    </dgm:pt>
    <dgm:pt modelId="{ABA0F929-C763-4704-88EF-806FD09A6C53}" type="parTrans" cxnId="{28DBF25E-ABE2-4EE9-909E-D8F3B19AF673}">
      <dgm:prSet/>
      <dgm:spPr/>
      <dgm:t>
        <a:bodyPr/>
        <a:lstStyle/>
        <a:p>
          <a:endParaRPr lang="en-MY" sz="2800"/>
        </a:p>
      </dgm:t>
    </dgm:pt>
    <dgm:pt modelId="{BC30D407-AC5F-4422-9A30-856E73020C5C}" type="sibTrans" cxnId="{28DBF25E-ABE2-4EE9-909E-D8F3B19AF673}">
      <dgm:prSet/>
      <dgm:spPr/>
      <dgm:t>
        <a:bodyPr/>
        <a:lstStyle/>
        <a:p>
          <a:endParaRPr lang="en-MY"/>
        </a:p>
      </dgm:t>
    </dgm:pt>
    <dgm:pt modelId="{AD906F60-C580-4F78-A2EB-ACDBEF79E99D}">
      <dgm:prSet custT="1"/>
      <dgm:spPr/>
      <dgm:t>
        <a:bodyPr/>
        <a:lstStyle/>
        <a:p>
          <a:r>
            <a:rPr lang="en-MY" sz="800"/>
            <a:t>Creation of Project Charter</a:t>
          </a:r>
        </a:p>
      </dgm:t>
    </dgm:pt>
    <dgm:pt modelId="{5160DBA5-0475-4C54-959F-05278442586F}" type="parTrans" cxnId="{B4AD48A7-8012-421F-8421-A24BD160D7A8}">
      <dgm:prSet/>
      <dgm:spPr/>
      <dgm:t>
        <a:bodyPr/>
        <a:lstStyle/>
        <a:p>
          <a:endParaRPr lang="en-MY" sz="2800"/>
        </a:p>
      </dgm:t>
    </dgm:pt>
    <dgm:pt modelId="{CACB9ADD-2686-409D-8CA2-7ADADDC66C2D}" type="sibTrans" cxnId="{B4AD48A7-8012-421F-8421-A24BD160D7A8}">
      <dgm:prSet/>
      <dgm:spPr/>
      <dgm:t>
        <a:bodyPr/>
        <a:lstStyle/>
        <a:p>
          <a:endParaRPr lang="en-MY"/>
        </a:p>
      </dgm:t>
    </dgm:pt>
    <dgm:pt modelId="{2F222004-1E3F-489D-B3C6-3AA8C818EC95}">
      <dgm:prSet custT="1"/>
      <dgm:spPr/>
      <dgm:t>
        <a:bodyPr/>
        <a:lstStyle/>
        <a:p>
          <a:r>
            <a:rPr lang="en-MY" sz="800"/>
            <a:t>Creation of Project Proposal</a:t>
          </a:r>
        </a:p>
      </dgm:t>
    </dgm:pt>
    <dgm:pt modelId="{4B2922F3-0629-43A3-8812-D55C241AFA54}" type="parTrans" cxnId="{95DFBB89-41AA-40CD-8E59-488205E8236B}">
      <dgm:prSet/>
      <dgm:spPr/>
      <dgm:t>
        <a:bodyPr/>
        <a:lstStyle/>
        <a:p>
          <a:endParaRPr lang="en-MY" sz="2800"/>
        </a:p>
      </dgm:t>
    </dgm:pt>
    <dgm:pt modelId="{BDA595BD-C899-48E6-B1B2-5ECAE370A2E9}" type="sibTrans" cxnId="{95DFBB89-41AA-40CD-8E59-488205E8236B}">
      <dgm:prSet/>
      <dgm:spPr/>
      <dgm:t>
        <a:bodyPr/>
        <a:lstStyle/>
        <a:p>
          <a:endParaRPr lang="en-MY"/>
        </a:p>
      </dgm:t>
    </dgm:pt>
    <dgm:pt modelId="{0573D82B-8DF9-4706-A422-1966E21CF281}">
      <dgm:prSet custT="1"/>
      <dgm:spPr/>
      <dgm:t>
        <a:bodyPr/>
        <a:lstStyle/>
        <a:p>
          <a:r>
            <a:rPr lang="en-MY" sz="800"/>
            <a:t>Choosing a methodology for scaling the system</a:t>
          </a:r>
        </a:p>
      </dgm:t>
    </dgm:pt>
    <dgm:pt modelId="{EE5F16B9-6473-407D-ADF5-57F8730A08DD}" type="parTrans" cxnId="{E8AD0B6A-274A-412E-9D62-E36C2598F042}">
      <dgm:prSet/>
      <dgm:spPr/>
      <dgm:t>
        <a:bodyPr/>
        <a:lstStyle/>
        <a:p>
          <a:endParaRPr lang="en-MY" sz="2800"/>
        </a:p>
      </dgm:t>
    </dgm:pt>
    <dgm:pt modelId="{60D3F73A-1913-47CC-8FE4-143A40902ACA}" type="sibTrans" cxnId="{E8AD0B6A-274A-412E-9D62-E36C2598F042}">
      <dgm:prSet/>
      <dgm:spPr/>
      <dgm:t>
        <a:bodyPr/>
        <a:lstStyle/>
        <a:p>
          <a:endParaRPr lang="en-MY"/>
        </a:p>
      </dgm:t>
    </dgm:pt>
    <dgm:pt modelId="{00BC42EE-360A-45F8-B37C-BA13057D393B}">
      <dgm:prSet custT="1"/>
      <dgm:spPr/>
      <dgm:t>
        <a:bodyPr/>
        <a:lstStyle/>
        <a:p>
          <a:r>
            <a:rPr lang="en-MY" sz="800"/>
            <a:t>Creating a browser extension</a:t>
          </a:r>
        </a:p>
      </dgm:t>
    </dgm:pt>
    <dgm:pt modelId="{E79A6B3F-50AC-4DDE-8FEB-95B4F22A425B}" type="parTrans" cxnId="{969BAC87-D3B7-4283-BB7C-8EFB657B6DD2}">
      <dgm:prSet/>
      <dgm:spPr/>
      <dgm:t>
        <a:bodyPr/>
        <a:lstStyle/>
        <a:p>
          <a:endParaRPr lang="en-MY" sz="2800"/>
        </a:p>
      </dgm:t>
    </dgm:pt>
    <dgm:pt modelId="{51EA6626-520D-4A4F-A728-306228A329AF}" type="sibTrans" cxnId="{969BAC87-D3B7-4283-BB7C-8EFB657B6DD2}">
      <dgm:prSet/>
      <dgm:spPr/>
      <dgm:t>
        <a:bodyPr/>
        <a:lstStyle/>
        <a:p>
          <a:endParaRPr lang="en-MY"/>
        </a:p>
      </dgm:t>
    </dgm:pt>
    <dgm:pt modelId="{AC15A279-3871-4758-A4B2-E1D22EF0CD87}">
      <dgm:prSet custT="1"/>
      <dgm:spPr/>
      <dgm:t>
        <a:bodyPr/>
        <a:lstStyle/>
        <a:p>
          <a:r>
            <a:rPr lang="en-MY" sz="800"/>
            <a:t>Setting up cloud</a:t>
          </a:r>
        </a:p>
      </dgm:t>
    </dgm:pt>
    <dgm:pt modelId="{AF5F5D67-D230-447D-9944-42132D026717}" type="parTrans" cxnId="{9A8CED0B-F757-44A3-831C-8CABBDC9D45D}">
      <dgm:prSet/>
      <dgm:spPr/>
      <dgm:t>
        <a:bodyPr/>
        <a:lstStyle/>
        <a:p>
          <a:endParaRPr lang="en-MY" sz="2800"/>
        </a:p>
      </dgm:t>
    </dgm:pt>
    <dgm:pt modelId="{E6BA0560-83E2-4CC8-BB22-7AE6F42B4ACF}" type="sibTrans" cxnId="{9A8CED0B-F757-44A3-831C-8CABBDC9D45D}">
      <dgm:prSet/>
      <dgm:spPr/>
      <dgm:t>
        <a:bodyPr/>
        <a:lstStyle/>
        <a:p>
          <a:endParaRPr lang="en-MY"/>
        </a:p>
      </dgm:t>
    </dgm:pt>
    <dgm:pt modelId="{6DC944BE-1A25-450A-AFE9-8389347E4E4D}">
      <dgm:prSet custT="1"/>
      <dgm:spPr/>
      <dgm:t>
        <a:bodyPr/>
        <a:lstStyle/>
        <a:p>
          <a:r>
            <a:rPr lang="en-MY" sz="800"/>
            <a:t>Wireframes , UI for browser extension</a:t>
          </a:r>
        </a:p>
      </dgm:t>
    </dgm:pt>
    <dgm:pt modelId="{D3553117-9907-4AD8-8334-D0A2484BFCD2}" type="parTrans" cxnId="{AA904950-8F7E-4855-8DA5-2C16E905D357}">
      <dgm:prSet/>
      <dgm:spPr/>
      <dgm:t>
        <a:bodyPr/>
        <a:lstStyle/>
        <a:p>
          <a:endParaRPr lang="en-MY" sz="2800"/>
        </a:p>
      </dgm:t>
    </dgm:pt>
    <dgm:pt modelId="{A7B79C5A-BF3E-4139-89B5-4AC6E201561C}" type="sibTrans" cxnId="{AA904950-8F7E-4855-8DA5-2C16E905D357}">
      <dgm:prSet/>
      <dgm:spPr/>
      <dgm:t>
        <a:bodyPr/>
        <a:lstStyle/>
        <a:p>
          <a:endParaRPr lang="en-MY"/>
        </a:p>
      </dgm:t>
    </dgm:pt>
    <dgm:pt modelId="{63F74054-7FEF-4F9D-9403-FE4C8B2679DA}">
      <dgm:prSet custT="1"/>
      <dgm:spPr/>
      <dgm:t>
        <a:bodyPr/>
        <a:lstStyle/>
        <a:p>
          <a:r>
            <a:rPr lang="en-MY" sz="800"/>
            <a:t>Testing Nomad containerisation with ensemble model</a:t>
          </a:r>
        </a:p>
      </dgm:t>
    </dgm:pt>
    <dgm:pt modelId="{DFEF176F-353B-4D56-AB60-C78890841015}" type="parTrans" cxnId="{599E7F82-F41E-4604-8E5D-949C0CD4EB2E}">
      <dgm:prSet/>
      <dgm:spPr/>
      <dgm:t>
        <a:bodyPr/>
        <a:lstStyle/>
        <a:p>
          <a:endParaRPr lang="en-MY" sz="2800"/>
        </a:p>
      </dgm:t>
    </dgm:pt>
    <dgm:pt modelId="{759F179E-D7A5-40D3-B577-03DE4A7B4410}" type="sibTrans" cxnId="{599E7F82-F41E-4604-8E5D-949C0CD4EB2E}">
      <dgm:prSet/>
      <dgm:spPr/>
      <dgm:t>
        <a:bodyPr/>
        <a:lstStyle/>
        <a:p>
          <a:endParaRPr lang="en-MY"/>
        </a:p>
      </dgm:t>
    </dgm:pt>
    <dgm:pt modelId="{7245E70B-45CC-4E2B-9C45-E3BCC5CF9856}">
      <dgm:prSet custT="1"/>
      <dgm:spPr/>
      <dgm:t>
        <a:bodyPr/>
        <a:lstStyle/>
        <a:p>
          <a:r>
            <a:rPr lang="en-MY" sz="800"/>
            <a:t>Testing the model’s scalability and accuracy</a:t>
          </a:r>
        </a:p>
      </dgm:t>
    </dgm:pt>
    <dgm:pt modelId="{98743E0C-3AA7-4458-8A39-A21DE74FC8D5}" type="parTrans" cxnId="{4B6BC9DC-E936-49E3-86CC-26BEB08C9E28}">
      <dgm:prSet/>
      <dgm:spPr/>
      <dgm:t>
        <a:bodyPr/>
        <a:lstStyle/>
        <a:p>
          <a:endParaRPr lang="en-MY" sz="2800"/>
        </a:p>
      </dgm:t>
    </dgm:pt>
    <dgm:pt modelId="{AF26FF54-80BE-46AD-8B73-C60FB5BDD57C}" type="sibTrans" cxnId="{4B6BC9DC-E936-49E3-86CC-26BEB08C9E28}">
      <dgm:prSet/>
      <dgm:spPr/>
      <dgm:t>
        <a:bodyPr/>
        <a:lstStyle/>
        <a:p>
          <a:endParaRPr lang="en-MY"/>
        </a:p>
      </dgm:t>
    </dgm:pt>
    <dgm:pt modelId="{6EF8719B-8BB7-4BFB-8133-2ADEB354F555}">
      <dgm:prSet custT="1"/>
      <dgm:spPr/>
      <dgm:t>
        <a:bodyPr/>
        <a:lstStyle/>
        <a:p>
          <a:r>
            <a:rPr lang="en-MY" sz="800"/>
            <a:t>Testing and Implementing browser extension which also supports mobile devices</a:t>
          </a:r>
        </a:p>
      </dgm:t>
    </dgm:pt>
    <dgm:pt modelId="{65A5BEA3-E3CE-4A04-AD51-7EFB013DB1C2}" type="parTrans" cxnId="{ACBF871B-7D76-41E9-AB6B-CBDDADF13BC6}">
      <dgm:prSet/>
      <dgm:spPr/>
      <dgm:t>
        <a:bodyPr/>
        <a:lstStyle/>
        <a:p>
          <a:endParaRPr lang="en-MY" sz="2800"/>
        </a:p>
      </dgm:t>
    </dgm:pt>
    <dgm:pt modelId="{DD016F03-1EA2-4AE8-A13F-470F3B763A95}" type="sibTrans" cxnId="{ACBF871B-7D76-41E9-AB6B-CBDDADF13BC6}">
      <dgm:prSet/>
      <dgm:spPr/>
      <dgm:t>
        <a:bodyPr/>
        <a:lstStyle/>
        <a:p>
          <a:endParaRPr lang="en-MY"/>
        </a:p>
      </dgm:t>
    </dgm:pt>
    <dgm:pt modelId="{4E680A1F-E214-4A7A-9DCC-F8DED7AE2B63}">
      <dgm:prSet custT="1"/>
      <dgm:spPr/>
      <dgm:t>
        <a:bodyPr/>
        <a:lstStyle/>
        <a:p>
          <a:r>
            <a:rPr lang="en-MY" sz="800"/>
            <a:t>Implementing a procedure to Create logs and reports through browser extension</a:t>
          </a:r>
        </a:p>
      </dgm:t>
    </dgm:pt>
    <dgm:pt modelId="{5D8C8987-122B-4594-9D7F-83686A33E264}" type="parTrans" cxnId="{096C4081-E230-4794-91D3-69EA15A32F58}">
      <dgm:prSet/>
      <dgm:spPr/>
      <dgm:t>
        <a:bodyPr/>
        <a:lstStyle/>
        <a:p>
          <a:endParaRPr lang="en-MY" sz="2800"/>
        </a:p>
      </dgm:t>
    </dgm:pt>
    <dgm:pt modelId="{2525E823-8279-4B54-BE68-9AE5CF61BC0F}" type="sibTrans" cxnId="{096C4081-E230-4794-91D3-69EA15A32F58}">
      <dgm:prSet/>
      <dgm:spPr/>
      <dgm:t>
        <a:bodyPr/>
        <a:lstStyle/>
        <a:p>
          <a:endParaRPr lang="en-MY"/>
        </a:p>
      </dgm:t>
    </dgm:pt>
    <dgm:pt modelId="{6459329C-6EDD-4F84-9C72-3851A0A13427}">
      <dgm:prSet custT="1"/>
      <dgm:spPr/>
      <dgm:t>
        <a:bodyPr/>
        <a:lstStyle/>
        <a:p>
          <a:r>
            <a:rPr lang="en-MY" sz="800"/>
            <a:t>Host the application and run it</a:t>
          </a:r>
        </a:p>
      </dgm:t>
    </dgm:pt>
    <dgm:pt modelId="{9FDC9BE4-1414-4A95-B75B-68D5B82CD358}" type="parTrans" cxnId="{FD555A5D-12DD-451A-82C4-775F58054B09}">
      <dgm:prSet/>
      <dgm:spPr/>
      <dgm:t>
        <a:bodyPr/>
        <a:lstStyle/>
        <a:p>
          <a:endParaRPr lang="en-MY" sz="2800"/>
        </a:p>
      </dgm:t>
    </dgm:pt>
    <dgm:pt modelId="{357B2134-075D-4EB6-8ABE-6FB71C7FFB07}" type="sibTrans" cxnId="{FD555A5D-12DD-451A-82C4-775F58054B09}">
      <dgm:prSet/>
      <dgm:spPr/>
      <dgm:t>
        <a:bodyPr/>
        <a:lstStyle/>
        <a:p>
          <a:endParaRPr lang="en-MY"/>
        </a:p>
      </dgm:t>
    </dgm:pt>
    <dgm:pt modelId="{426575EC-3EC6-4A0A-AA76-833018AA39D4}">
      <dgm:prSet custT="1"/>
      <dgm:spPr/>
      <dgm:t>
        <a:bodyPr/>
        <a:lstStyle/>
        <a:p>
          <a:r>
            <a:rPr lang="en-MY" sz="800"/>
            <a:t>Final Presentation</a:t>
          </a:r>
        </a:p>
      </dgm:t>
    </dgm:pt>
    <dgm:pt modelId="{BD5D5F5A-9873-415C-9F11-094674B56A35}" type="parTrans" cxnId="{71AB1E99-FE9C-4F60-90B2-7645A060C57E}">
      <dgm:prSet/>
      <dgm:spPr/>
      <dgm:t>
        <a:bodyPr/>
        <a:lstStyle/>
        <a:p>
          <a:endParaRPr lang="en-MY" sz="2800"/>
        </a:p>
      </dgm:t>
    </dgm:pt>
    <dgm:pt modelId="{41EE7C36-1019-4297-8117-22A006EFA325}" type="sibTrans" cxnId="{71AB1E99-FE9C-4F60-90B2-7645A060C57E}">
      <dgm:prSet/>
      <dgm:spPr/>
      <dgm:t>
        <a:bodyPr/>
        <a:lstStyle/>
        <a:p>
          <a:endParaRPr lang="en-MY"/>
        </a:p>
      </dgm:t>
    </dgm:pt>
    <dgm:pt modelId="{493E7F0B-1B4E-4037-AA3E-159DD40F72D8}">
      <dgm:prSet/>
      <dgm:spPr/>
      <dgm:t>
        <a:bodyPr/>
        <a:lstStyle/>
        <a:p>
          <a:r>
            <a:rPr lang="en-MY"/>
            <a:t>System Design for Scaling the system</a:t>
          </a:r>
        </a:p>
      </dgm:t>
    </dgm:pt>
    <dgm:pt modelId="{7FBCBF40-55BC-47A8-87AF-C3AB2BA43D87}" type="parTrans" cxnId="{9506E3C7-627C-463F-BF28-5A638B23CFF5}">
      <dgm:prSet/>
      <dgm:spPr/>
      <dgm:t>
        <a:bodyPr/>
        <a:lstStyle/>
        <a:p>
          <a:endParaRPr lang="en-MY"/>
        </a:p>
      </dgm:t>
    </dgm:pt>
    <dgm:pt modelId="{72AE4959-8549-4417-BE5C-0F4D5921F162}" type="sibTrans" cxnId="{9506E3C7-627C-463F-BF28-5A638B23CFF5}">
      <dgm:prSet/>
      <dgm:spPr/>
      <dgm:t>
        <a:bodyPr/>
        <a:lstStyle/>
        <a:p>
          <a:endParaRPr lang="en-MY"/>
        </a:p>
      </dgm:t>
    </dgm:pt>
    <dgm:pt modelId="{85CB3B9E-2DE9-4AB9-98BC-60EA51BA59B7}" type="pres">
      <dgm:prSet presAssocID="{6BB77551-24C0-457C-B9C0-78609815DC1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E65F80F-BD27-4799-8718-E006F1B85DA3}" type="pres">
      <dgm:prSet presAssocID="{6BB77551-24C0-457C-B9C0-78609815DC16}" presName="hierFlow" presStyleCnt="0"/>
      <dgm:spPr/>
    </dgm:pt>
    <dgm:pt modelId="{261068F0-9A1E-4E1D-8848-0106456EF660}" type="pres">
      <dgm:prSet presAssocID="{6BB77551-24C0-457C-B9C0-78609815DC1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374F269-483C-42EB-84B8-31C0EF9E1572}" type="pres">
      <dgm:prSet presAssocID="{BD16EF0C-1A67-4473-B9A7-CB17274D55C9}" presName="Name14" presStyleCnt="0"/>
      <dgm:spPr/>
    </dgm:pt>
    <dgm:pt modelId="{C24B2D59-ED23-4E04-9ECA-E454B722F9B2}" type="pres">
      <dgm:prSet presAssocID="{BD16EF0C-1A67-4473-B9A7-CB17274D55C9}" presName="level1Shape" presStyleLbl="node0" presStyleIdx="0" presStyleCnt="1">
        <dgm:presLayoutVars>
          <dgm:chPref val="3"/>
        </dgm:presLayoutVars>
      </dgm:prSet>
      <dgm:spPr/>
    </dgm:pt>
    <dgm:pt modelId="{0751C26C-1A46-469B-A72A-3B444B9D4036}" type="pres">
      <dgm:prSet presAssocID="{BD16EF0C-1A67-4473-B9A7-CB17274D55C9}" presName="hierChild2" presStyleCnt="0"/>
      <dgm:spPr/>
    </dgm:pt>
    <dgm:pt modelId="{FA5D18FF-5F77-4D4B-B2CC-B2730A5D4273}" type="pres">
      <dgm:prSet presAssocID="{DB5AA5EA-0920-465A-AB06-4919BD1E20FF}" presName="Name19" presStyleLbl="parChTrans1D2" presStyleIdx="0" presStyleCnt="5"/>
      <dgm:spPr/>
    </dgm:pt>
    <dgm:pt modelId="{D8025859-9356-41F8-8457-57F39ED8957D}" type="pres">
      <dgm:prSet presAssocID="{D82EEE5E-886B-4FD2-8178-E190716D2F6F}" presName="Name21" presStyleCnt="0"/>
      <dgm:spPr/>
    </dgm:pt>
    <dgm:pt modelId="{A3037D26-9D1E-4A96-8628-8726B1756292}" type="pres">
      <dgm:prSet presAssocID="{D82EEE5E-886B-4FD2-8178-E190716D2F6F}" presName="level2Shape" presStyleLbl="node2" presStyleIdx="0" presStyleCnt="5"/>
      <dgm:spPr/>
    </dgm:pt>
    <dgm:pt modelId="{FB89F50E-66B9-4291-9F76-6FAC5A816B38}" type="pres">
      <dgm:prSet presAssocID="{D82EEE5E-886B-4FD2-8178-E190716D2F6F}" presName="hierChild3" presStyleCnt="0"/>
      <dgm:spPr/>
    </dgm:pt>
    <dgm:pt modelId="{34437493-E8CD-4732-9D4F-826428D172B4}" type="pres">
      <dgm:prSet presAssocID="{5160DBA5-0475-4C54-959F-05278442586F}" presName="Name19" presStyleLbl="parChTrans1D3" presStyleIdx="0" presStyleCnt="8"/>
      <dgm:spPr/>
    </dgm:pt>
    <dgm:pt modelId="{E898AB0F-BA70-4FF7-893A-9FFD34ADCA66}" type="pres">
      <dgm:prSet presAssocID="{AD906F60-C580-4F78-A2EB-ACDBEF79E99D}" presName="Name21" presStyleCnt="0"/>
      <dgm:spPr/>
    </dgm:pt>
    <dgm:pt modelId="{8777F28D-764A-42C8-AB0C-A7EEFA542057}" type="pres">
      <dgm:prSet presAssocID="{AD906F60-C580-4F78-A2EB-ACDBEF79E99D}" presName="level2Shape" presStyleLbl="node3" presStyleIdx="0" presStyleCnt="8"/>
      <dgm:spPr/>
    </dgm:pt>
    <dgm:pt modelId="{0736F4A3-48EF-447D-A50D-981886E1BDE6}" type="pres">
      <dgm:prSet presAssocID="{AD906F60-C580-4F78-A2EB-ACDBEF79E99D}" presName="hierChild3" presStyleCnt="0"/>
      <dgm:spPr/>
    </dgm:pt>
    <dgm:pt modelId="{38C49B73-8397-424E-81C1-8ECBEE49B176}" type="pres">
      <dgm:prSet presAssocID="{4B2922F3-0629-43A3-8812-D55C241AFA54}" presName="Name19" presStyleLbl="parChTrans1D3" presStyleIdx="1" presStyleCnt="8"/>
      <dgm:spPr/>
    </dgm:pt>
    <dgm:pt modelId="{60FBA816-5750-431C-9FEE-AAA933454B54}" type="pres">
      <dgm:prSet presAssocID="{2F222004-1E3F-489D-B3C6-3AA8C818EC95}" presName="Name21" presStyleCnt="0"/>
      <dgm:spPr/>
    </dgm:pt>
    <dgm:pt modelId="{15AAB759-4C6D-4778-AE0B-4D549665D5D1}" type="pres">
      <dgm:prSet presAssocID="{2F222004-1E3F-489D-B3C6-3AA8C818EC95}" presName="level2Shape" presStyleLbl="node3" presStyleIdx="1" presStyleCnt="8"/>
      <dgm:spPr/>
    </dgm:pt>
    <dgm:pt modelId="{DD6475D8-BC01-4738-94FF-7E2699C79C24}" type="pres">
      <dgm:prSet presAssocID="{2F222004-1E3F-489D-B3C6-3AA8C818EC95}" presName="hierChild3" presStyleCnt="0"/>
      <dgm:spPr/>
    </dgm:pt>
    <dgm:pt modelId="{A4F04ABE-EAFC-4E39-9D8C-8D7C5C3AC264}" type="pres">
      <dgm:prSet presAssocID="{8BD2D20C-6FB4-41C1-8C54-7BF82F94D968}" presName="Name19" presStyleLbl="parChTrans1D2" presStyleIdx="1" presStyleCnt="5"/>
      <dgm:spPr/>
    </dgm:pt>
    <dgm:pt modelId="{46446410-A6EF-438D-B66C-80658B388206}" type="pres">
      <dgm:prSet presAssocID="{77EE309E-D169-4434-B066-07DF1C0E8FDB}" presName="Name21" presStyleCnt="0"/>
      <dgm:spPr/>
    </dgm:pt>
    <dgm:pt modelId="{6F00A828-C8BF-4EBF-9D5E-B6096DD03887}" type="pres">
      <dgm:prSet presAssocID="{77EE309E-D169-4434-B066-07DF1C0E8FDB}" presName="level2Shape" presStyleLbl="node2" presStyleIdx="1" presStyleCnt="5"/>
      <dgm:spPr/>
    </dgm:pt>
    <dgm:pt modelId="{3A4FD658-C519-42A8-B6ED-9EC5146CAE34}" type="pres">
      <dgm:prSet presAssocID="{77EE309E-D169-4434-B066-07DF1C0E8FDB}" presName="hierChild3" presStyleCnt="0"/>
      <dgm:spPr/>
    </dgm:pt>
    <dgm:pt modelId="{16546437-0604-4B30-9E7B-D66179EEA3E2}" type="pres">
      <dgm:prSet presAssocID="{EE5F16B9-6473-407D-ADF5-57F8730A08DD}" presName="Name19" presStyleLbl="parChTrans1D3" presStyleIdx="2" presStyleCnt="8"/>
      <dgm:spPr/>
    </dgm:pt>
    <dgm:pt modelId="{D492D32C-BD18-42A5-8FDE-298B313039B8}" type="pres">
      <dgm:prSet presAssocID="{0573D82B-8DF9-4706-A422-1966E21CF281}" presName="Name21" presStyleCnt="0"/>
      <dgm:spPr/>
    </dgm:pt>
    <dgm:pt modelId="{5DB50CD1-06C7-4452-9672-59665464C31F}" type="pres">
      <dgm:prSet presAssocID="{0573D82B-8DF9-4706-A422-1966E21CF281}" presName="level2Shape" presStyleLbl="node3" presStyleIdx="2" presStyleCnt="8"/>
      <dgm:spPr/>
    </dgm:pt>
    <dgm:pt modelId="{57F86582-2B87-4211-A410-EE005AD80D58}" type="pres">
      <dgm:prSet presAssocID="{0573D82B-8DF9-4706-A422-1966E21CF281}" presName="hierChild3" presStyleCnt="0"/>
      <dgm:spPr/>
    </dgm:pt>
    <dgm:pt modelId="{75986033-F5AC-46C5-99E4-16251F6EA6EA}" type="pres">
      <dgm:prSet presAssocID="{E79A6B3F-50AC-4DDE-8FEB-95B4F22A425B}" presName="Name19" presStyleLbl="parChTrans1D3" presStyleIdx="3" presStyleCnt="8"/>
      <dgm:spPr/>
    </dgm:pt>
    <dgm:pt modelId="{B4C1B2E9-798B-4366-8E3B-DFBFBC17EFDD}" type="pres">
      <dgm:prSet presAssocID="{00BC42EE-360A-45F8-B37C-BA13057D393B}" presName="Name21" presStyleCnt="0"/>
      <dgm:spPr/>
    </dgm:pt>
    <dgm:pt modelId="{7CE69A8F-863B-4341-A767-4E540B495D9F}" type="pres">
      <dgm:prSet presAssocID="{00BC42EE-360A-45F8-B37C-BA13057D393B}" presName="level2Shape" presStyleLbl="node3" presStyleIdx="3" presStyleCnt="8"/>
      <dgm:spPr/>
    </dgm:pt>
    <dgm:pt modelId="{88F51990-8A98-4DE7-828B-6DA35C45917F}" type="pres">
      <dgm:prSet presAssocID="{00BC42EE-360A-45F8-B37C-BA13057D393B}" presName="hierChild3" presStyleCnt="0"/>
      <dgm:spPr/>
    </dgm:pt>
    <dgm:pt modelId="{DB8D419D-C932-4357-9485-F2DA7F07CC1C}" type="pres">
      <dgm:prSet presAssocID="{AF5F5D67-D230-447D-9944-42132D026717}" presName="Name19" presStyleLbl="parChTrans1D3" presStyleIdx="4" presStyleCnt="8"/>
      <dgm:spPr/>
    </dgm:pt>
    <dgm:pt modelId="{74DF07FA-D56E-4B84-8402-37BBCDAF6E5D}" type="pres">
      <dgm:prSet presAssocID="{AC15A279-3871-4758-A4B2-E1D22EF0CD87}" presName="Name21" presStyleCnt="0"/>
      <dgm:spPr/>
    </dgm:pt>
    <dgm:pt modelId="{0155609E-EBB2-4AAB-ABE0-6D00B251153B}" type="pres">
      <dgm:prSet presAssocID="{AC15A279-3871-4758-A4B2-E1D22EF0CD87}" presName="level2Shape" presStyleLbl="node3" presStyleIdx="4" presStyleCnt="8"/>
      <dgm:spPr/>
    </dgm:pt>
    <dgm:pt modelId="{2387505E-D3C6-40A6-A4CD-B6DC5ACE203E}" type="pres">
      <dgm:prSet presAssocID="{AC15A279-3871-4758-A4B2-E1D22EF0CD87}" presName="hierChild3" presStyleCnt="0"/>
      <dgm:spPr/>
    </dgm:pt>
    <dgm:pt modelId="{ABAFFC1D-87BB-4F25-AAF8-5E572D500B82}" type="pres">
      <dgm:prSet presAssocID="{F4B638D6-6A8B-48EF-A274-AC672CEC66B4}" presName="Name19" presStyleLbl="parChTrans1D2" presStyleIdx="2" presStyleCnt="5"/>
      <dgm:spPr/>
    </dgm:pt>
    <dgm:pt modelId="{2AB4622F-D9AD-415C-B929-4750ED8C0E83}" type="pres">
      <dgm:prSet presAssocID="{C61857C0-A918-4B20-9B99-A44CEC70CB18}" presName="Name21" presStyleCnt="0"/>
      <dgm:spPr/>
    </dgm:pt>
    <dgm:pt modelId="{1B514A06-D738-4268-A65B-3A28F14F2883}" type="pres">
      <dgm:prSet presAssocID="{C61857C0-A918-4B20-9B99-A44CEC70CB18}" presName="level2Shape" presStyleLbl="node2" presStyleIdx="2" presStyleCnt="5"/>
      <dgm:spPr/>
    </dgm:pt>
    <dgm:pt modelId="{9C57031B-0B8B-43D8-A99B-83CBF401C4C5}" type="pres">
      <dgm:prSet presAssocID="{C61857C0-A918-4B20-9B99-A44CEC70CB18}" presName="hierChild3" presStyleCnt="0"/>
      <dgm:spPr/>
    </dgm:pt>
    <dgm:pt modelId="{E1128929-7BC1-42BF-A136-C671DEB6BE7D}" type="pres">
      <dgm:prSet presAssocID="{D3553117-9907-4AD8-8334-D0A2484BFCD2}" presName="Name19" presStyleLbl="parChTrans1D3" presStyleIdx="5" presStyleCnt="8"/>
      <dgm:spPr/>
    </dgm:pt>
    <dgm:pt modelId="{A3CD5D84-F791-40E4-AD7C-DF09FDE325FA}" type="pres">
      <dgm:prSet presAssocID="{6DC944BE-1A25-450A-AFE9-8389347E4E4D}" presName="Name21" presStyleCnt="0"/>
      <dgm:spPr/>
    </dgm:pt>
    <dgm:pt modelId="{6A239464-4C06-43AF-82CB-C4341CBE7C02}" type="pres">
      <dgm:prSet presAssocID="{6DC944BE-1A25-450A-AFE9-8389347E4E4D}" presName="level2Shape" presStyleLbl="node3" presStyleIdx="5" presStyleCnt="8"/>
      <dgm:spPr/>
    </dgm:pt>
    <dgm:pt modelId="{C7F58A8D-AA99-44B6-8E73-57C5F12CE169}" type="pres">
      <dgm:prSet presAssocID="{6DC944BE-1A25-450A-AFE9-8389347E4E4D}" presName="hierChild3" presStyleCnt="0"/>
      <dgm:spPr/>
    </dgm:pt>
    <dgm:pt modelId="{EF74EC45-D8B8-4F86-A0D3-827640ECC806}" type="pres">
      <dgm:prSet presAssocID="{7FBCBF40-55BC-47A8-87AF-C3AB2BA43D87}" presName="Name19" presStyleLbl="parChTrans1D4" presStyleIdx="0" presStyleCnt="5"/>
      <dgm:spPr/>
    </dgm:pt>
    <dgm:pt modelId="{06EAD18C-ECC6-4DD4-84C9-F62A28D09704}" type="pres">
      <dgm:prSet presAssocID="{493E7F0B-1B4E-4037-AA3E-159DD40F72D8}" presName="Name21" presStyleCnt="0"/>
      <dgm:spPr/>
    </dgm:pt>
    <dgm:pt modelId="{470A82B6-E8E3-4726-9325-9E9DB75857B6}" type="pres">
      <dgm:prSet presAssocID="{493E7F0B-1B4E-4037-AA3E-159DD40F72D8}" presName="level2Shape" presStyleLbl="node4" presStyleIdx="0" presStyleCnt="5"/>
      <dgm:spPr/>
    </dgm:pt>
    <dgm:pt modelId="{449B97A3-FCF8-494A-9A38-AABC12274DFC}" type="pres">
      <dgm:prSet presAssocID="{493E7F0B-1B4E-4037-AA3E-159DD40F72D8}" presName="hierChild3" presStyleCnt="0"/>
      <dgm:spPr/>
    </dgm:pt>
    <dgm:pt modelId="{CD1DFE79-6C52-47D2-9700-4E133BACBE9A}" type="pres">
      <dgm:prSet presAssocID="{12782824-6871-4161-8E28-8F73C36AAA54}" presName="Name19" presStyleLbl="parChTrans1D2" presStyleIdx="3" presStyleCnt="5"/>
      <dgm:spPr/>
    </dgm:pt>
    <dgm:pt modelId="{B0BEA176-B089-4F46-9159-DC49D9D4E8F9}" type="pres">
      <dgm:prSet presAssocID="{FFF96DE2-32FA-4AAD-843A-2307FFEB8FEB}" presName="Name21" presStyleCnt="0"/>
      <dgm:spPr/>
    </dgm:pt>
    <dgm:pt modelId="{89894DFE-6AD8-4A0C-BF56-B1E20B46A600}" type="pres">
      <dgm:prSet presAssocID="{FFF96DE2-32FA-4AAD-843A-2307FFEB8FEB}" presName="level2Shape" presStyleLbl="node2" presStyleIdx="3" presStyleCnt="5" custScaleX="90814" custScaleY="91477"/>
      <dgm:spPr/>
    </dgm:pt>
    <dgm:pt modelId="{CE348DE8-A19F-4799-B680-0D546BA8EF30}" type="pres">
      <dgm:prSet presAssocID="{FFF96DE2-32FA-4AAD-843A-2307FFEB8FEB}" presName="hierChild3" presStyleCnt="0"/>
      <dgm:spPr/>
    </dgm:pt>
    <dgm:pt modelId="{52E99BDA-C28D-4E0A-8F91-F05C94421A2D}" type="pres">
      <dgm:prSet presAssocID="{DFEF176F-353B-4D56-AB60-C78890841015}" presName="Name19" presStyleLbl="parChTrans1D3" presStyleIdx="6" presStyleCnt="8"/>
      <dgm:spPr/>
    </dgm:pt>
    <dgm:pt modelId="{D7EA1CDE-310A-4AAF-8DD4-417DDCB5B277}" type="pres">
      <dgm:prSet presAssocID="{63F74054-7FEF-4F9D-9403-FE4C8B2679DA}" presName="Name21" presStyleCnt="0"/>
      <dgm:spPr/>
    </dgm:pt>
    <dgm:pt modelId="{AAFDFFDA-29CD-4DE1-96D4-B96ED8BCB428}" type="pres">
      <dgm:prSet presAssocID="{63F74054-7FEF-4F9D-9403-FE4C8B2679DA}" presName="level2Shape" presStyleLbl="node3" presStyleIdx="6" presStyleCnt="8"/>
      <dgm:spPr/>
    </dgm:pt>
    <dgm:pt modelId="{4068FB08-6D73-4E44-A478-EC16479F0E16}" type="pres">
      <dgm:prSet presAssocID="{63F74054-7FEF-4F9D-9403-FE4C8B2679DA}" presName="hierChild3" presStyleCnt="0"/>
      <dgm:spPr/>
    </dgm:pt>
    <dgm:pt modelId="{2F4EE725-0516-4985-8EB2-504A9BD9EB31}" type="pres">
      <dgm:prSet presAssocID="{98743E0C-3AA7-4458-8A39-A21DE74FC8D5}" presName="Name19" presStyleLbl="parChTrans1D4" presStyleIdx="1" presStyleCnt="5"/>
      <dgm:spPr/>
    </dgm:pt>
    <dgm:pt modelId="{0C720B06-7258-4B7D-BB8E-E52F058B925A}" type="pres">
      <dgm:prSet presAssocID="{7245E70B-45CC-4E2B-9C45-E3BCC5CF9856}" presName="Name21" presStyleCnt="0"/>
      <dgm:spPr/>
    </dgm:pt>
    <dgm:pt modelId="{1EA0972D-1466-4B0A-B633-D7A9321962BB}" type="pres">
      <dgm:prSet presAssocID="{7245E70B-45CC-4E2B-9C45-E3BCC5CF9856}" presName="level2Shape" presStyleLbl="node4" presStyleIdx="1" presStyleCnt="5"/>
      <dgm:spPr/>
    </dgm:pt>
    <dgm:pt modelId="{6627FBA8-B4AF-4565-B1D1-808C333C1204}" type="pres">
      <dgm:prSet presAssocID="{7245E70B-45CC-4E2B-9C45-E3BCC5CF9856}" presName="hierChild3" presStyleCnt="0"/>
      <dgm:spPr/>
    </dgm:pt>
    <dgm:pt modelId="{7530E5F4-6B39-45D6-82EE-2F8693771104}" type="pres">
      <dgm:prSet presAssocID="{65A5BEA3-E3CE-4A04-AD51-7EFB013DB1C2}" presName="Name19" presStyleLbl="parChTrans1D4" presStyleIdx="2" presStyleCnt="5"/>
      <dgm:spPr/>
    </dgm:pt>
    <dgm:pt modelId="{998B3107-15DE-4820-BB6F-D4C2504AEEEA}" type="pres">
      <dgm:prSet presAssocID="{6EF8719B-8BB7-4BFB-8133-2ADEB354F555}" presName="Name21" presStyleCnt="0"/>
      <dgm:spPr/>
    </dgm:pt>
    <dgm:pt modelId="{20299B37-DCFE-4698-B2AC-F56B1B86F70F}" type="pres">
      <dgm:prSet presAssocID="{6EF8719B-8BB7-4BFB-8133-2ADEB354F555}" presName="level2Shape" presStyleLbl="node4" presStyleIdx="2" presStyleCnt="5" custScaleX="126074" custScaleY="118101"/>
      <dgm:spPr/>
    </dgm:pt>
    <dgm:pt modelId="{ED7996E8-4D98-442A-88A8-E51D69EE6BD2}" type="pres">
      <dgm:prSet presAssocID="{6EF8719B-8BB7-4BFB-8133-2ADEB354F555}" presName="hierChild3" presStyleCnt="0"/>
      <dgm:spPr/>
    </dgm:pt>
    <dgm:pt modelId="{A9A073E9-3386-4110-B596-EE5612F6D183}" type="pres">
      <dgm:prSet presAssocID="{5D8C8987-122B-4594-9D7F-83686A33E264}" presName="Name19" presStyleLbl="parChTrans1D4" presStyleIdx="3" presStyleCnt="5"/>
      <dgm:spPr/>
    </dgm:pt>
    <dgm:pt modelId="{91F0679B-949D-43DC-B159-A4C410B6AF9E}" type="pres">
      <dgm:prSet presAssocID="{4E680A1F-E214-4A7A-9DCC-F8DED7AE2B63}" presName="Name21" presStyleCnt="0"/>
      <dgm:spPr/>
    </dgm:pt>
    <dgm:pt modelId="{6A579D90-7747-4955-AA8A-92E152BB3674}" type="pres">
      <dgm:prSet presAssocID="{4E680A1F-E214-4A7A-9DCC-F8DED7AE2B63}" presName="level2Shape" presStyleLbl="node4" presStyleIdx="3" presStyleCnt="5" custScaleX="126074" custScaleY="132164"/>
      <dgm:spPr/>
    </dgm:pt>
    <dgm:pt modelId="{468AC3DE-8A59-4B1C-B27D-E68F7876BACC}" type="pres">
      <dgm:prSet presAssocID="{4E680A1F-E214-4A7A-9DCC-F8DED7AE2B63}" presName="hierChild3" presStyleCnt="0"/>
      <dgm:spPr/>
    </dgm:pt>
    <dgm:pt modelId="{BFC3416B-2DDA-407D-86CC-47B9032E407B}" type="pres">
      <dgm:prSet presAssocID="{ABA0F929-C763-4704-88EF-806FD09A6C53}" presName="Name19" presStyleLbl="parChTrans1D2" presStyleIdx="4" presStyleCnt="5"/>
      <dgm:spPr/>
    </dgm:pt>
    <dgm:pt modelId="{093D4655-1E77-46F4-B3DF-76A1CF9CD6D3}" type="pres">
      <dgm:prSet presAssocID="{CF75FE2C-A164-4535-A8F7-B2C75FE4319C}" presName="Name21" presStyleCnt="0"/>
      <dgm:spPr/>
    </dgm:pt>
    <dgm:pt modelId="{4F70A1A6-B610-43E1-8D30-42EA03CE8F97}" type="pres">
      <dgm:prSet presAssocID="{CF75FE2C-A164-4535-A8F7-B2C75FE4319C}" presName="level2Shape" presStyleLbl="node2" presStyleIdx="4" presStyleCnt="5"/>
      <dgm:spPr/>
    </dgm:pt>
    <dgm:pt modelId="{83635CD0-5AF7-4561-9E62-AF6B19F5C50E}" type="pres">
      <dgm:prSet presAssocID="{CF75FE2C-A164-4535-A8F7-B2C75FE4319C}" presName="hierChild3" presStyleCnt="0"/>
      <dgm:spPr/>
    </dgm:pt>
    <dgm:pt modelId="{9F51A5F5-571D-4DF5-97BE-A15AEE4B2474}" type="pres">
      <dgm:prSet presAssocID="{9FDC9BE4-1414-4A95-B75B-68D5B82CD358}" presName="Name19" presStyleLbl="parChTrans1D3" presStyleIdx="7" presStyleCnt="8"/>
      <dgm:spPr/>
    </dgm:pt>
    <dgm:pt modelId="{DF282C12-9313-4670-9E98-DE0A0E1FFCCF}" type="pres">
      <dgm:prSet presAssocID="{6459329C-6EDD-4F84-9C72-3851A0A13427}" presName="Name21" presStyleCnt="0"/>
      <dgm:spPr/>
    </dgm:pt>
    <dgm:pt modelId="{49BEF9D4-3E0F-4D91-84D2-91FFAC3D4258}" type="pres">
      <dgm:prSet presAssocID="{6459329C-6EDD-4F84-9C72-3851A0A13427}" presName="level2Shape" presStyleLbl="node3" presStyleIdx="7" presStyleCnt="8"/>
      <dgm:spPr/>
    </dgm:pt>
    <dgm:pt modelId="{CB58D98A-B25F-4007-9477-0332E722DBC7}" type="pres">
      <dgm:prSet presAssocID="{6459329C-6EDD-4F84-9C72-3851A0A13427}" presName="hierChild3" presStyleCnt="0"/>
      <dgm:spPr/>
    </dgm:pt>
    <dgm:pt modelId="{9C86E4CE-7D36-44CF-ACF8-4E8188C33033}" type="pres">
      <dgm:prSet presAssocID="{BD5D5F5A-9873-415C-9F11-094674B56A35}" presName="Name19" presStyleLbl="parChTrans1D4" presStyleIdx="4" presStyleCnt="5"/>
      <dgm:spPr/>
    </dgm:pt>
    <dgm:pt modelId="{DE07DAFF-486F-40B0-BB78-B77700530623}" type="pres">
      <dgm:prSet presAssocID="{426575EC-3EC6-4A0A-AA76-833018AA39D4}" presName="Name21" presStyleCnt="0"/>
      <dgm:spPr/>
    </dgm:pt>
    <dgm:pt modelId="{64549B2C-53CC-432B-A784-3E7CB46200F7}" type="pres">
      <dgm:prSet presAssocID="{426575EC-3EC6-4A0A-AA76-833018AA39D4}" presName="level2Shape" presStyleLbl="node4" presStyleIdx="4" presStyleCnt="5"/>
      <dgm:spPr/>
    </dgm:pt>
    <dgm:pt modelId="{7209D7FE-F470-4A37-B47C-5F55BD76988D}" type="pres">
      <dgm:prSet presAssocID="{426575EC-3EC6-4A0A-AA76-833018AA39D4}" presName="hierChild3" presStyleCnt="0"/>
      <dgm:spPr/>
    </dgm:pt>
    <dgm:pt modelId="{7F60EBB0-9E41-4611-A4AE-8587E7654698}" type="pres">
      <dgm:prSet presAssocID="{6BB77551-24C0-457C-B9C0-78609815DC16}" presName="bgShapesFlow" presStyleCnt="0"/>
      <dgm:spPr/>
    </dgm:pt>
  </dgm:ptLst>
  <dgm:cxnLst>
    <dgm:cxn modelId="{DF957000-9C2E-4B3A-B8F3-3AC7156512D2}" srcId="{BD16EF0C-1A67-4473-B9A7-CB17274D55C9}" destId="{FFF96DE2-32FA-4AAD-843A-2307FFEB8FEB}" srcOrd="3" destOrd="0" parTransId="{12782824-6871-4161-8E28-8F73C36AAA54}" sibTransId="{53380E14-F45D-438C-BAAD-22D2917C803A}"/>
    <dgm:cxn modelId="{8E172204-17E8-43E3-8536-A1A3E12AD6DA}" type="presOf" srcId="{AC15A279-3871-4758-A4B2-E1D22EF0CD87}" destId="{0155609E-EBB2-4AAB-ABE0-6D00B251153B}" srcOrd="0" destOrd="0" presId="urn:microsoft.com/office/officeart/2005/8/layout/hierarchy6"/>
    <dgm:cxn modelId="{EBF64E08-AC64-431A-A778-5DCE87A7A065}" type="presOf" srcId="{6BB77551-24C0-457C-B9C0-78609815DC16}" destId="{85CB3B9E-2DE9-4AB9-98BC-60EA51BA59B7}" srcOrd="0" destOrd="0" presId="urn:microsoft.com/office/officeart/2005/8/layout/hierarchy6"/>
    <dgm:cxn modelId="{9A8CED0B-F757-44A3-831C-8CABBDC9D45D}" srcId="{77EE309E-D169-4434-B066-07DF1C0E8FDB}" destId="{AC15A279-3871-4758-A4B2-E1D22EF0CD87}" srcOrd="2" destOrd="0" parTransId="{AF5F5D67-D230-447D-9944-42132D026717}" sibTransId="{E6BA0560-83E2-4CC8-BB22-7AE6F42B4ACF}"/>
    <dgm:cxn modelId="{C46B560F-A252-4B70-ABB0-DD4044F47DB4}" type="presOf" srcId="{FFF96DE2-32FA-4AAD-843A-2307FFEB8FEB}" destId="{89894DFE-6AD8-4A0C-BF56-B1E20B46A600}" srcOrd="0" destOrd="0" presId="urn:microsoft.com/office/officeart/2005/8/layout/hierarchy6"/>
    <dgm:cxn modelId="{956DCB10-1A9B-4867-995F-F5C26411E762}" type="presOf" srcId="{BD5D5F5A-9873-415C-9F11-094674B56A35}" destId="{9C86E4CE-7D36-44CF-ACF8-4E8188C33033}" srcOrd="0" destOrd="0" presId="urn:microsoft.com/office/officeart/2005/8/layout/hierarchy6"/>
    <dgm:cxn modelId="{6D961116-8615-475F-875C-295B655638C7}" type="presOf" srcId="{C61857C0-A918-4B20-9B99-A44CEC70CB18}" destId="{1B514A06-D738-4268-A65B-3A28F14F2883}" srcOrd="0" destOrd="0" presId="urn:microsoft.com/office/officeart/2005/8/layout/hierarchy6"/>
    <dgm:cxn modelId="{BC3D6C1A-B051-4FCF-B075-48C60271F246}" srcId="{BD16EF0C-1A67-4473-B9A7-CB17274D55C9}" destId="{D82EEE5E-886B-4FD2-8178-E190716D2F6F}" srcOrd="0" destOrd="0" parTransId="{DB5AA5EA-0920-465A-AB06-4919BD1E20FF}" sibTransId="{26C12B4B-D2EB-429E-BBDD-3166C11B7D69}"/>
    <dgm:cxn modelId="{ACBF871B-7D76-41E9-AB6B-CBDDADF13BC6}" srcId="{7245E70B-45CC-4E2B-9C45-E3BCC5CF9856}" destId="{6EF8719B-8BB7-4BFB-8133-2ADEB354F555}" srcOrd="0" destOrd="0" parTransId="{65A5BEA3-E3CE-4A04-AD51-7EFB013DB1C2}" sibTransId="{DD016F03-1EA2-4AE8-A13F-470F3B763A95}"/>
    <dgm:cxn modelId="{B197761D-8D52-4C19-A4E8-929CBE815CC3}" type="presOf" srcId="{DFEF176F-353B-4D56-AB60-C78890841015}" destId="{52E99BDA-C28D-4E0A-8F91-F05C94421A2D}" srcOrd="0" destOrd="0" presId="urn:microsoft.com/office/officeart/2005/8/layout/hierarchy6"/>
    <dgm:cxn modelId="{2EFAAE24-4F66-4D64-81F1-9CD2A360C0C9}" type="presOf" srcId="{4B2922F3-0629-43A3-8812-D55C241AFA54}" destId="{38C49B73-8397-424E-81C1-8ECBEE49B176}" srcOrd="0" destOrd="0" presId="urn:microsoft.com/office/officeart/2005/8/layout/hierarchy6"/>
    <dgm:cxn modelId="{DE55702C-6A85-42E2-AB22-D81A5DBA3C16}" type="presOf" srcId="{7FBCBF40-55BC-47A8-87AF-C3AB2BA43D87}" destId="{EF74EC45-D8B8-4F86-A0D3-827640ECC806}" srcOrd="0" destOrd="0" presId="urn:microsoft.com/office/officeart/2005/8/layout/hierarchy6"/>
    <dgm:cxn modelId="{9DEDA02E-8D38-40DA-8D63-8561EECF1CA8}" type="presOf" srcId="{77EE309E-D169-4434-B066-07DF1C0E8FDB}" destId="{6F00A828-C8BF-4EBF-9D5E-B6096DD03887}" srcOrd="0" destOrd="0" presId="urn:microsoft.com/office/officeart/2005/8/layout/hierarchy6"/>
    <dgm:cxn modelId="{8EF3FD33-8BE7-44C8-8D08-A4B6EDFD123C}" type="presOf" srcId="{EE5F16B9-6473-407D-ADF5-57F8730A08DD}" destId="{16546437-0604-4B30-9E7B-D66179EEA3E2}" srcOrd="0" destOrd="0" presId="urn:microsoft.com/office/officeart/2005/8/layout/hierarchy6"/>
    <dgm:cxn modelId="{02A03334-35EE-4A98-A889-CE63273DF705}" type="presOf" srcId="{E79A6B3F-50AC-4DDE-8FEB-95B4F22A425B}" destId="{75986033-F5AC-46C5-99E4-16251F6EA6EA}" srcOrd="0" destOrd="0" presId="urn:microsoft.com/office/officeart/2005/8/layout/hierarchy6"/>
    <dgm:cxn modelId="{DF2BC337-3CE4-4BA6-BAB5-438CDA8CC6CA}" type="presOf" srcId="{AD906F60-C580-4F78-A2EB-ACDBEF79E99D}" destId="{8777F28D-764A-42C8-AB0C-A7EEFA542057}" srcOrd="0" destOrd="0" presId="urn:microsoft.com/office/officeart/2005/8/layout/hierarchy6"/>
    <dgm:cxn modelId="{FE812039-5D76-41A1-8974-9F45081AAD64}" type="presOf" srcId="{6EF8719B-8BB7-4BFB-8133-2ADEB354F555}" destId="{20299B37-DCFE-4698-B2AC-F56B1B86F70F}" srcOrd="0" destOrd="0" presId="urn:microsoft.com/office/officeart/2005/8/layout/hierarchy6"/>
    <dgm:cxn modelId="{FD555A5D-12DD-451A-82C4-775F58054B09}" srcId="{CF75FE2C-A164-4535-A8F7-B2C75FE4319C}" destId="{6459329C-6EDD-4F84-9C72-3851A0A13427}" srcOrd="0" destOrd="0" parTransId="{9FDC9BE4-1414-4A95-B75B-68D5B82CD358}" sibTransId="{357B2134-075D-4EB6-8ABE-6FB71C7FFB07}"/>
    <dgm:cxn modelId="{28DBF25E-ABE2-4EE9-909E-D8F3B19AF673}" srcId="{BD16EF0C-1A67-4473-B9A7-CB17274D55C9}" destId="{CF75FE2C-A164-4535-A8F7-B2C75FE4319C}" srcOrd="4" destOrd="0" parTransId="{ABA0F929-C763-4704-88EF-806FD09A6C53}" sibTransId="{BC30D407-AC5F-4422-9A30-856E73020C5C}"/>
    <dgm:cxn modelId="{8D12B841-1A5D-4F18-BB0F-5A37A7EBB593}" srcId="{BD16EF0C-1A67-4473-B9A7-CB17274D55C9}" destId="{77EE309E-D169-4434-B066-07DF1C0E8FDB}" srcOrd="1" destOrd="0" parTransId="{8BD2D20C-6FB4-41C1-8C54-7BF82F94D968}" sibTransId="{9B12A35D-B192-4069-9F90-DBF7BD3EA93B}"/>
    <dgm:cxn modelId="{62BE7965-6B4E-4BDA-B0F4-142C8E3BDC3C}" type="presOf" srcId="{426575EC-3EC6-4A0A-AA76-833018AA39D4}" destId="{64549B2C-53CC-432B-A784-3E7CB46200F7}" srcOrd="0" destOrd="0" presId="urn:microsoft.com/office/officeart/2005/8/layout/hierarchy6"/>
    <dgm:cxn modelId="{0E092D49-045C-48D6-A585-A8AB98BB47CB}" type="presOf" srcId="{D82EEE5E-886B-4FD2-8178-E190716D2F6F}" destId="{A3037D26-9D1E-4A96-8628-8726B1756292}" srcOrd="0" destOrd="0" presId="urn:microsoft.com/office/officeart/2005/8/layout/hierarchy6"/>
    <dgm:cxn modelId="{E8AD0B6A-274A-412E-9D62-E36C2598F042}" srcId="{77EE309E-D169-4434-B066-07DF1C0E8FDB}" destId="{0573D82B-8DF9-4706-A422-1966E21CF281}" srcOrd="0" destOrd="0" parTransId="{EE5F16B9-6473-407D-ADF5-57F8730A08DD}" sibTransId="{60D3F73A-1913-47CC-8FE4-143A40902ACA}"/>
    <dgm:cxn modelId="{4E69976B-AA40-4A8B-8A2A-A552FE260F6B}" type="presOf" srcId="{AF5F5D67-D230-447D-9944-42132D026717}" destId="{DB8D419D-C932-4357-9485-F2DA7F07CC1C}" srcOrd="0" destOrd="0" presId="urn:microsoft.com/office/officeart/2005/8/layout/hierarchy6"/>
    <dgm:cxn modelId="{AA904950-8F7E-4855-8DA5-2C16E905D357}" srcId="{C61857C0-A918-4B20-9B99-A44CEC70CB18}" destId="{6DC944BE-1A25-450A-AFE9-8389347E4E4D}" srcOrd="0" destOrd="0" parTransId="{D3553117-9907-4AD8-8334-D0A2484BFCD2}" sibTransId="{A7B79C5A-BF3E-4139-89B5-4AC6E201561C}"/>
    <dgm:cxn modelId="{E27FD358-4C82-4BA5-8DA7-1A71D286E3C2}" type="presOf" srcId="{BD16EF0C-1A67-4473-B9A7-CB17274D55C9}" destId="{C24B2D59-ED23-4E04-9ECA-E454B722F9B2}" srcOrd="0" destOrd="0" presId="urn:microsoft.com/office/officeart/2005/8/layout/hierarchy6"/>
    <dgm:cxn modelId="{0E5C2859-C92C-479E-B49A-CE4F0AB5275D}" type="presOf" srcId="{98743E0C-3AA7-4458-8A39-A21DE74FC8D5}" destId="{2F4EE725-0516-4985-8EB2-504A9BD9EB31}" srcOrd="0" destOrd="0" presId="urn:microsoft.com/office/officeart/2005/8/layout/hierarchy6"/>
    <dgm:cxn modelId="{1C447579-7CD7-40E5-A74A-A8E030E48C8C}" type="presOf" srcId="{D3553117-9907-4AD8-8334-D0A2484BFCD2}" destId="{E1128929-7BC1-42BF-A136-C671DEB6BE7D}" srcOrd="0" destOrd="0" presId="urn:microsoft.com/office/officeart/2005/8/layout/hierarchy6"/>
    <dgm:cxn modelId="{25680E7D-13AA-49EE-B8B6-343E988A64FB}" type="presOf" srcId="{2F222004-1E3F-489D-B3C6-3AA8C818EC95}" destId="{15AAB759-4C6D-4778-AE0B-4D549665D5D1}" srcOrd="0" destOrd="0" presId="urn:microsoft.com/office/officeart/2005/8/layout/hierarchy6"/>
    <dgm:cxn modelId="{21DDF47F-C0B7-4086-9DB7-3AF249F1FDAB}" type="presOf" srcId="{65A5BEA3-E3CE-4A04-AD51-7EFB013DB1C2}" destId="{7530E5F4-6B39-45D6-82EE-2F8693771104}" srcOrd="0" destOrd="0" presId="urn:microsoft.com/office/officeart/2005/8/layout/hierarchy6"/>
    <dgm:cxn modelId="{5FCFA980-AABF-4D45-B078-F8DA0668C150}" type="presOf" srcId="{5160DBA5-0475-4C54-959F-05278442586F}" destId="{34437493-E8CD-4732-9D4F-826428D172B4}" srcOrd="0" destOrd="0" presId="urn:microsoft.com/office/officeart/2005/8/layout/hierarchy6"/>
    <dgm:cxn modelId="{096C4081-E230-4794-91D3-69EA15A32F58}" srcId="{6EF8719B-8BB7-4BFB-8133-2ADEB354F555}" destId="{4E680A1F-E214-4A7A-9DCC-F8DED7AE2B63}" srcOrd="0" destOrd="0" parTransId="{5D8C8987-122B-4594-9D7F-83686A33E264}" sibTransId="{2525E823-8279-4B54-BE68-9AE5CF61BC0F}"/>
    <dgm:cxn modelId="{599E7F82-F41E-4604-8E5D-949C0CD4EB2E}" srcId="{FFF96DE2-32FA-4AAD-843A-2307FFEB8FEB}" destId="{63F74054-7FEF-4F9D-9403-FE4C8B2679DA}" srcOrd="0" destOrd="0" parTransId="{DFEF176F-353B-4D56-AB60-C78890841015}" sibTransId="{759F179E-D7A5-40D3-B577-03DE4A7B4410}"/>
    <dgm:cxn modelId="{969BAC87-D3B7-4283-BB7C-8EFB657B6DD2}" srcId="{77EE309E-D169-4434-B066-07DF1C0E8FDB}" destId="{00BC42EE-360A-45F8-B37C-BA13057D393B}" srcOrd="1" destOrd="0" parTransId="{E79A6B3F-50AC-4DDE-8FEB-95B4F22A425B}" sibTransId="{51EA6626-520D-4A4F-A728-306228A329AF}"/>
    <dgm:cxn modelId="{95DFBB89-41AA-40CD-8E59-488205E8236B}" srcId="{D82EEE5E-886B-4FD2-8178-E190716D2F6F}" destId="{2F222004-1E3F-489D-B3C6-3AA8C818EC95}" srcOrd="1" destOrd="0" parTransId="{4B2922F3-0629-43A3-8812-D55C241AFA54}" sibTransId="{BDA595BD-C899-48E6-B1B2-5ECAE370A2E9}"/>
    <dgm:cxn modelId="{4005798A-97C6-44FD-9729-2B2E7C91821F}" type="presOf" srcId="{CF75FE2C-A164-4535-A8F7-B2C75FE4319C}" destId="{4F70A1A6-B610-43E1-8D30-42EA03CE8F97}" srcOrd="0" destOrd="0" presId="urn:microsoft.com/office/officeart/2005/8/layout/hierarchy6"/>
    <dgm:cxn modelId="{088F2E8B-D63E-4ABB-AE82-9B061E10DC7C}" type="presOf" srcId="{DB5AA5EA-0920-465A-AB06-4919BD1E20FF}" destId="{FA5D18FF-5F77-4D4B-B2CC-B2730A5D4273}" srcOrd="0" destOrd="0" presId="urn:microsoft.com/office/officeart/2005/8/layout/hierarchy6"/>
    <dgm:cxn modelId="{62842B90-4E1B-4F6D-93BF-69D7072F4970}" srcId="{BD16EF0C-1A67-4473-B9A7-CB17274D55C9}" destId="{C61857C0-A918-4B20-9B99-A44CEC70CB18}" srcOrd="2" destOrd="0" parTransId="{F4B638D6-6A8B-48EF-A274-AC672CEC66B4}" sibTransId="{89A7537C-2ED1-43A8-AD9F-3B069A214779}"/>
    <dgm:cxn modelId="{A2F84B95-8CB3-4A69-8B06-EF52B8C045C1}" type="presOf" srcId="{63F74054-7FEF-4F9D-9403-FE4C8B2679DA}" destId="{AAFDFFDA-29CD-4DE1-96D4-B96ED8BCB428}" srcOrd="0" destOrd="0" presId="urn:microsoft.com/office/officeart/2005/8/layout/hierarchy6"/>
    <dgm:cxn modelId="{AE290F98-6AFA-4C83-B0E9-8018269A9CC9}" type="presOf" srcId="{12782824-6871-4161-8E28-8F73C36AAA54}" destId="{CD1DFE79-6C52-47D2-9700-4E133BACBE9A}" srcOrd="0" destOrd="0" presId="urn:microsoft.com/office/officeart/2005/8/layout/hierarchy6"/>
    <dgm:cxn modelId="{71AB1E99-FE9C-4F60-90B2-7645A060C57E}" srcId="{6459329C-6EDD-4F84-9C72-3851A0A13427}" destId="{426575EC-3EC6-4A0A-AA76-833018AA39D4}" srcOrd="0" destOrd="0" parTransId="{BD5D5F5A-9873-415C-9F11-094674B56A35}" sibTransId="{41EE7C36-1019-4297-8117-22A006EFA325}"/>
    <dgm:cxn modelId="{87EDB09D-6E3E-4CE9-8D13-7F2A5F2ABFCC}" type="presOf" srcId="{493E7F0B-1B4E-4037-AA3E-159DD40F72D8}" destId="{470A82B6-E8E3-4726-9325-9E9DB75857B6}" srcOrd="0" destOrd="0" presId="urn:microsoft.com/office/officeart/2005/8/layout/hierarchy6"/>
    <dgm:cxn modelId="{FB3E7BA5-8638-4F97-B1F9-86866D4E3A9D}" type="presOf" srcId="{6DC944BE-1A25-450A-AFE9-8389347E4E4D}" destId="{6A239464-4C06-43AF-82CB-C4341CBE7C02}" srcOrd="0" destOrd="0" presId="urn:microsoft.com/office/officeart/2005/8/layout/hierarchy6"/>
    <dgm:cxn modelId="{B4AD48A7-8012-421F-8421-A24BD160D7A8}" srcId="{D82EEE5E-886B-4FD2-8178-E190716D2F6F}" destId="{AD906F60-C580-4F78-A2EB-ACDBEF79E99D}" srcOrd="0" destOrd="0" parTransId="{5160DBA5-0475-4C54-959F-05278442586F}" sibTransId="{CACB9ADD-2686-409D-8CA2-7ADADDC66C2D}"/>
    <dgm:cxn modelId="{B7C6CFAA-E2F9-4D62-A6D4-4F89D10566DE}" srcId="{6BB77551-24C0-457C-B9C0-78609815DC16}" destId="{BD16EF0C-1A67-4473-B9A7-CB17274D55C9}" srcOrd="0" destOrd="0" parTransId="{810BD538-8062-419B-A42A-4A457C54968A}" sibTransId="{6FB839FF-13A5-40C8-B3DB-6531B0D6AB7B}"/>
    <dgm:cxn modelId="{97E227AB-052A-481D-8EFA-9EFA4A3BB4F9}" type="presOf" srcId="{6459329C-6EDD-4F84-9C72-3851A0A13427}" destId="{49BEF9D4-3E0F-4D91-84D2-91FFAC3D4258}" srcOrd="0" destOrd="0" presId="urn:microsoft.com/office/officeart/2005/8/layout/hierarchy6"/>
    <dgm:cxn modelId="{9DF0F2AC-309F-4B46-8E3D-B64CF9983CDA}" type="presOf" srcId="{4E680A1F-E214-4A7A-9DCC-F8DED7AE2B63}" destId="{6A579D90-7747-4955-AA8A-92E152BB3674}" srcOrd="0" destOrd="0" presId="urn:microsoft.com/office/officeart/2005/8/layout/hierarchy6"/>
    <dgm:cxn modelId="{65C898B3-1743-4E49-9DD4-1CFF2799FD64}" type="presOf" srcId="{00BC42EE-360A-45F8-B37C-BA13057D393B}" destId="{7CE69A8F-863B-4341-A767-4E540B495D9F}" srcOrd="0" destOrd="0" presId="urn:microsoft.com/office/officeart/2005/8/layout/hierarchy6"/>
    <dgm:cxn modelId="{9506E3C7-627C-463F-BF28-5A638B23CFF5}" srcId="{6DC944BE-1A25-450A-AFE9-8389347E4E4D}" destId="{493E7F0B-1B4E-4037-AA3E-159DD40F72D8}" srcOrd="0" destOrd="0" parTransId="{7FBCBF40-55BC-47A8-87AF-C3AB2BA43D87}" sibTransId="{72AE4959-8549-4417-BE5C-0F4D5921F162}"/>
    <dgm:cxn modelId="{67B5AEC9-9984-4FE2-8996-3B6938B68BE2}" type="presOf" srcId="{8BD2D20C-6FB4-41C1-8C54-7BF82F94D968}" destId="{A4F04ABE-EAFC-4E39-9D8C-8D7C5C3AC264}" srcOrd="0" destOrd="0" presId="urn:microsoft.com/office/officeart/2005/8/layout/hierarchy6"/>
    <dgm:cxn modelId="{E26DB5D4-DCCB-44F0-BC73-6C0BCE9D9707}" type="presOf" srcId="{0573D82B-8DF9-4706-A422-1966E21CF281}" destId="{5DB50CD1-06C7-4452-9672-59665464C31F}" srcOrd="0" destOrd="0" presId="urn:microsoft.com/office/officeart/2005/8/layout/hierarchy6"/>
    <dgm:cxn modelId="{4B6BC9DC-E936-49E3-86CC-26BEB08C9E28}" srcId="{63F74054-7FEF-4F9D-9403-FE4C8B2679DA}" destId="{7245E70B-45CC-4E2B-9C45-E3BCC5CF9856}" srcOrd="0" destOrd="0" parTransId="{98743E0C-3AA7-4458-8A39-A21DE74FC8D5}" sibTransId="{AF26FF54-80BE-46AD-8B73-C60FB5BDD57C}"/>
    <dgm:cxn modelId="{F099CEDE-17AB-4940-8232-519981921A98}" type="presOf" srcId="{ABA0F929-C763-4704-88EF-806FD09A6C53}" destId="{BFC3416B-2DDA-407D-86CC-47B9032E407B}" srcOrd="0" destOrd="0" presId="urn:microsoft.com/office/officeart/2005/8/layout/hierarchy6"/>
    <dgm:cxn modelId="{7903FCE4-0DC1-4B9C-BB2E-9AA876FCB0BC}" type="presOf" srcId="{9FDC9BE4-1414-4A95-B75B-68D5B82CD358}" destId="{9F51A5F5-571D-4DF5-97BE-A15AEE4B2474}" srcOrd="0" destOrd="0" presId="urn:microsoft.com/office/officeart/2005/8/layout/hierarchy6"/>
    <dgm:cxn modelId="{3B7685E9-4058-48FB-954D-6BF7477E5E9E}" type="presOf" srcId="{F4B638D6-6A8B-48EF-A274-AC672CEC66B4}" destId="{ABAFFC1D-87BB-4F25-AAF8-5E572D500B82}" srcOrd="0" destOrd="0" presId="urn:microsoft.com/office/officeart/2005/8/layout/hierarchy6"/>
    <dgm:cxn modelId="{7AC7ABEA-823C-4BC6-AD4A-2F711F40F8D3}" type="presOf" srcId="{5D8C8987-122B-4594-9D7F-83686A33E264}" destId="{A9A073E9-3386-4110-B596-EE5612F6D183}" srcOrd="0" destOrd="0" presId="urn:microsoft.com/office/officeart/2005/8/layout/hierarchy6"/>
    <dgm:cxn modelId="{784939F6-BE20-47BA-8F22-00967D67ED48}" type="presOf" srcId="{7245E70B-45CC-4E2B-9C45-E3BCC5CF9856}" destId="{1EA0972D-1466-4B0A-B633-D7A9321962BB}" srcOrd="0" destOrd="0" presId="urn:microsoft.com/office/officeart/2005/8/layout/hierarchy6"/>
    <dgm:cxn modelId="{F8B1B013-AEC9-4B29-AA82-FABEC3695E10}" type="presParOf" srcId="{85CB3B9E-2DE9-4AB9-98BC-60EA51BA59B7}" destId="{5E65F80F-BD27-4799-8718-E006F1B85DA3}" srcOrd="0" destOrd="0" presId="urn:microsoft.com/office/officeart/2005/8/layout/hierarchy6"/>
    <dgm:cxn modelId="{F2E1ADE4-1839-437F-BDBF-54AB2FFC1A37}" type="presParOf" srcId="{5E65F80F-BD27-4799-8718-E006F1B85DA3}" destId="{261068F0-9A1E-4E1D-8848-0106456EF660}" srcOrd="0" destOrd="0" presId="urn:microsoft.com/office/officeart/2005/8/layout/hierarchy6"/>
    <dgm:cxn modelId="{95BD70DF-B5C7-40A4-9EC6-1ECD09A9990F}" type="presParOf" srcId="{261068F0-9A1E-4E1D-8848-0106456EF660}" destId="{0374F269-483C-42EB-84B8-31C0EF9E1572}" srcOrd="0" destOrd="0" presId="urn:microsoft.com/office/officeart/2005/8/layout/hierarchy6"/>
    <dgm:cxn modelId="{6A71FB68-ED3D-40BD-9C2B-B176E701D5FD}" type="presParOf" srcId="{0374F269-483C-42EB-84B8-31C0EF9E1572}" destId="{C24B2D59-ED23-4E04-9ECA-E454B722F9B2}" srcOrd="0" destOrd="0" presId="urn:microsoft.com/office/officeart/2005/8/layout/hierarchy6"/>
    <dgm:cxn modelId="{0CC57A1C-0C42-431F-B672-A675A67B5229}" type="presParOf" srcId="{0374F269-483C-42EB-84B8-31C0EF9E1572}" destId="{0751C26C-1A46-469B-A72A-3B444B9D4036}" srcOrd="1" destOrd="0" presId="urn:microsoft.com/office/officeart/2005/8/layout/hierarchy6"/>
    <dgm:cxn modelId="{C5994583-CD2B-4802-8A95-6414D9B36CC3}" type="presParOf" srcId="{0751C26C-1A46-469B-A72A-3B444B9D4036}" destId="{FA5D18FF-5F77-4D4B-B2CC-B2730A5D4273}" srcOrd="0" destOrd="0" presId="urn:microsoft.com/office/officeart/2005/8/layout/hierarchy6"/>
    <dgm:cxn modelId="{CAC7030D-8C06-4DB6-B34F-E262A5A013CA}" type="presParOf" srcId="{0751C26C-1A46-469B-A72A-3B444B9D4036}" destId="{D8025859-9356-41F8-8457-57F39ED8957D}" srcOrd="1" destOrd="0" presId="urn:microsoft.com/office/officeart/2005/8/layout/hierarchy6"/>
    <dgm:cxn modelId="{D62AC687-4BAD-4DDE-BEAD-AF9F9DE7A614}" type="presParOf" srcId="{D8025859-9356-41F8-8457-57F39ED8957D}" destId="{A3037D26-9D1E-4A96-8628-8726B1756292}" srcOrd="0" destOrd="0" presId="urn:microsoft.com/office/officeart/2005/8/layout/hierarchy6"/>
    <dgm:cxn modelId="{DEA6D367-7EEA-4A50-B2CA-AE41B2A44AA0}" type="presParOf" srcId="{D8025859-9356-41F8-8457-57F39ED8957D}" destId="{FB89F50E-66B9-4291-9F76-6FAC5A816B38}" srcOrd="1" destOrd="0" presId="urn:microsoft.com/office/officeart/2005/8/layout/hierarchy6"/>
    <dgm:cxn modelId="{3E752C9B-7971-4DA1-BB62-21AEA7BDE7E8}" type="presParOf" srcId="{FB89F50E-66B9-4291-9F76-6FAC5A816B38}" destId="{34437493-E8CD-4732-9D4F-826428D172B4}" srcOrd="0" destOrd="0" presId="urn:microsoft.com/office/officeart/2005/8/layout/hierarchy6"/>
    <dgm:cxn modelId="{C4C3AF2D-E102-4C6F-A762-85E799649D19}" type="presParOf" srcId="{FB89F50E-66B9-4291-9F76-6FAC5A816B38}" destId="{E898AB0F-BA70-4FF7-893A-9FFD34ADCA66}" srcOrd="1" destOrd="0" presId="urn:microsoft.com/office/officeart/2005/8/layout/hierarchy6"/>
    <dgm:cxn modelId="{FE68EBFF-557D-4732-A6C6-DBF4F84BB3F4}" type="presParOf" srcId="{E898AB0F-BA70-4FF7-893A-9FFD34ADCA66}" destId="{8777F28D-764A-42C8-AB0C-A7EEFA542057}" srcOrd="0" destOrd="0" presId="urn:microsoft.com/office/officeart/2005/8/layout/hierarchy6"/>
    <dgm:cxn modelId="{B114E723-21C7-4BA5-B8DA-5D6FC88FBABE}" type="presParOf" srcId="{E898AB0F-BA70-4FF7-893A-9FFD34ADCA66}" destId="{0736F4A3-48EF-447D-A50D-981886E1BDE6}" srcOrd="1" destOrd="0" presId="urn:microsoft.com/office/officeart/2005/8/layout/hierarchy6"/>
    <dgm:cxn modelId="{6B093C77-D8EF-4550-9651-DC2FC1C57F95}" type="presParOf" srcId="{FB89F50E-66B9-4291-9F76-6FAC5A816B38}" destId="{38C49B73-8397-424E-81C1-8ECBEE49B176}" srcOrd="2" destOrd="0" presId="urn:microsoft.com/office/officeart/2005/8/layout/hierarchy6"/>
    <dgm:cxn modelId="{B599430E-D6C2-49C3-8145-9E998E80B68B}" type="presParOf" srcId="{FB89F50E-66B9-4291-9F76-6FAC5A816B38}" destId="{60FBA816-5750-431C-9FEE-AAA933454B54}" srcOrd="3" destOrd="0" presId="urn:microsoft.com/office/officeart/2005/8/layout/hierarchy6"/>
    <dgm:cxn modelId="{1EF6B211-292D-4499-96D1-21A201386DCF}" type="presParOf" srcId="{60FBA816-5750-431C-9FEE-AAA933454B54}" destId="{15AAB759-4C6D-4778-AE0B-4D549665D5D1}" srcOrd="0" destOrd="0" presId="urn:microsoft.com/office/officeart/2005/8/layout/hierarchy6"/>
    <dgm:cxn modelId="{29ED210A-E174-450F-A393-74829A2EDF04}" type="presParOf" srcId="{60FBA816-5750-431C-9FEE-AAA933454B54}" destId="{DD6475D8-BC01-4738-94FF-7E2699C79C24}" srcOrd="1" destOrd="0" presId="urn:microsoft.com/office/officeart/2005/8/layout/hierarchy6"/>
    <dgm:cxn modelId="{2F37A03C-1BF2-44EE-9A63-AD6904BCFF8C}" type="presParOf" srcId="{0751C26C-1A46-469B-A72A-3B444B9D4036}" destId="{A4F04ABE-EAFC-4E39-9D8C-8D7C5C3AC264}" srcOrd="2" destOrd="0" presId="urn:microsoft.com/office/officeart/2005/8/layout/hierarchy6"/>
    <dgm:cxn modelId="{20F3DDCA-219B-43D4-A155-7009AD089D07}" type="presParOf" srcId="{0751C26C-1A46-469B-A72A-3B444B9D4036}" destId="{46446410-A6EF-438D-B66C-80658B388206}" srcOrd="3" destOrd="0" presId="urn:microsoft.com/office/officeart/2005/8/layout/hierarchy6"/>
    <dgm:cxn modelId="{7359830B-ACA3-4B5F-B91F-C8B08978BD0C}" type="presParOf" srcId="{46446410-A6EF-438D-B66C-80658B388206}" destId="{6F00A828-C8BF-4EBF-9D5E-B6096DD03887}" srcOrd="0" destOrd="0" presId="urn:microsoft.com/office/officeart/2005/8/layout/hierarchy6"/>
    <dgm:cxn modelId="{D7A883CC-7DAD-4D94-8947-C2B768C4C260}" type="presParOf" srcId="{46446410-A6EF-438D-B66C-80658B388206}" destId="{3A4FD658-C519-42A8-B6ED-9EC5146CAE34}" srcOrd="1" destOrd="0" presId="urn:microsoft.com/office/officeart/2005/8/layout/hierarchy6"/>
    <dgm:cxn modelId="{728102BE-9DC7-4572-B494-8F5EEC5D3DC4}" type="presParOf" srcId="{3A4FD658-C519-42A8-B6ED-9EC5146CAE34}" destId="{16546437-0604-4B30-9E7B-D66179EEA3E2}" srcOrd="0" destOrd="0" presId="urn:microsoft.com/office/officeart/2005/8/layout/hierarchy6"/>
    <dgm:cxn modelId="{39755CED-E504-4B2C-97DA-11E449D0AE07}" type="presParOf" srcId="{3A4FD658-C519-42A8-B6ED-9EC5146CAE34}" destId="{D492D32C-BD18-42A5-8FDE-298B313039B8}" srcOrd="1" destOrd="0" presId="urn:microsoft.com/office/officeart/2005/8/layout/hierarchy6"/>
    <dgm:cxn modelId="{4485A7D4-E900-4630-8691-F7EB5E4F3283}" type="presParOf" srcId="{D492D32C-BD18-42A5-8FDE-298B313039B8}" destId="{5DB50CD1-06C7-4452-9672-59665464C31F}" srcOrd="0" destOrd="0" presId="urn:microsoft.com/office/officeart/2005/8/layout/hierarchy6"/>
    <dgm:cxn modelId="{CF6B0579-6DA0-4270-A7F5-AA71591D971E}" type="presParOf" srcId="{D492D32C-BD18-42A5-8FDE-298B313039B8}" destId="{57F86582-2B87-4211-A410-EE005AD80D58}" srcOrd="1" destOrd="0" presId="urn:microsoft.com/office/officeart/2005/8/layout/hierarchy6"/>
    <dgm:cxn modelId="{F2971DFC-1222-416B-A71B-78F2662A4AD5}" type="presParOf" srcId="{3A4FD658-C519-42A8-B6ED-9EC5146CAE34}" destId="{75986033-F5AC-46C5-99E4-16251F6EA6EA}" srcOrd="2" destOrd="0" presId="urn:microsoft.com/office/officeart/2005/8/layout/hierarchy6"/>
    <dgm:cxn modelId="{4F6C1A68-45DD-4043-8C40-F4CCC9BDD826}" type="presParOf" srcId="{3A4FD658-C519-42A8-B6ED-9EC5146CAE34}" destId="{B4C1B2E9-798B-4366-8E3B-DFBFBC17EFDD}" srcOrd="3" destOrd="0" presId="urn:microsoft.com/office/officeart/2005/8/layout/hierarchy6"/>
    <dgm:cxn modelId="{6835D010-686E-4456-A43C-6A58B698A4D2}" type="presParOf" srcId="{B4C1B2E9-798B-4366-8E3B-DFBFBC17EFDD}" destId="{7CE69A8F-863B-4341-A767-4E540B495D9F}" srcOrd="0" destOrd="0" presId="urn:microsoft.com/office/officeart/2005/8/layout/hierarchy6"/>
    <dgm:cxn modelId="{A5D3C0DE-3F3D-428A-AD7B-B12BB30FB920}" type="presParOf" srcId="{B4C1B2E9-798B-4366-8E3B-DFBFBC17EFDD}" destId="{88F51990-8A98-4DE7-828B-6DA35C45917F}" srcOrd="1" destOrd="0" presId="urn:microsoft.com/office/officeart/2005/8/layout/hierarchy6"/>
    <dgm:cxn modelId="{00347EB6-B5D4-46BD-B7EE-51C10DE9371D}" type="presParOf" srcId="{3A4FD658-C519-42A8-B6ED-9EC5146CAE34}" destId="{DB8D419D-C932-4357-9485-F2DA7F07CC1C}" srcOrd="4" destOrd="0" presId="urn:microsoft.com/office/officeart/2005/8/layout/hierarchy6"/>
    <dgm:cxn modelId="{51A6F4FF-C87B-4748-9535-4FBDA0B9AA80}" type="presParOf" srcId="{3A4FD658-C519-42A8-B6ED-9EC5146CAE34}" destId="{74DF07FA-D56E-4B84-8402-37BBCDAF6E5D}" srcOrd="5" destOrd="0" presId="urn:microsoft.com/office/officeart/2005/8/layout/hierarchy6"/>
    <dgm:cxn modelId="{47E2843D-0A33-46EF-8650-08969057D2BD}" type="presParOf" srcId="{74DF07FA-D56E-4B84-8402-37BBCDAF6E5D}" destId="{0155609E-EBB2-4AAB-ABE0-6D00B251153B}" srcOrd="0" destOrd="0" presId="urn:microsoft.com/office/officeart/2005/8/layout/hierarchy6"/>
    <dgm:cxn modelId="{10F13526-4F51-4972-9831-0B478E72C3A6}" type="presParOf" srcId="{74DF07FA-D56E-4B84-8402-37BBCDAF6E5D}" destId="{2387505E-D3C6-40A6-A4CD-B6DC5ACE203E}" srcOrd="1" destOrd="0" presId="urn:microsoft.com/office/officeart/2005/8/layout/hierarchy6"/>
    <dgm:cxn modelId="{1216927B-BFEA-4B7A-99E8-B05DB1DD26CE}" type="presParOf" srcId="{0751C26C-1A46-469B-A72A-3B444B9D4036}" destId="{ABAFFC1D-87BB-4F25-AAF8-5E572D500B82}" srcOrd="4" destOrd="0" presId="urn:microsoft.com/office/officeart/2005/8/layout/hierarchy6"/>
    <dgm:cxn modelId="{9A2AC7AE-DD1B-4EF8-B312-D8A237172896}" type="presParOf" srcId="{0751C26C-1A46-469B-A72A-3B444B9D4036}" destId="{2AB4622F-D9AD-415C-B929-4750ED8C0E83}" srcOrd="5" destOrd="0" presId="urn:microsoft.com/office/officeart/2005/8/layout/hierarchy6"/>
    <dgm:cxn modelId="{4AA3576B-EDA8-4210-B53B-D305EC37717B}" type="presParOf" srcId="{2AB4622F-D9AD-415C-B929-4750ED8C0E83}" destId="{1B514A06-D738-4268-A65B-3A28F14F2883}" srcOrd="0" destOrd="0" presId="urn:microsoft.com/office/officeart/2005/8/layout/hierarchy6"/>
    <dgm:cxn modelId="{5E844A85-0FA1-4C6D-8811-4F7F78222E3E}" type="presParOf" srcId="{2AB4622F-D9AD-415C-B929-4750ED8C0E83}" destId="{9C57031B-0B8B-43D8-A99B-83CBF401C4C5}" srcOrd="1" destOrd="0" presId="urn:microsoft.com/office/officeart/2005/8/layout/hierarchy6"/>
    <dgm:cxn modelId="{BAC6B9FA-055A-480E-A686-3EE69396C175}" type="presParOf" srcId="{9C57031B-0B8B-43D8-A99B-83CBF401C4C5}" destId="{E1128929-7BC1-42BF-A136-C671DEB6BE7D}" srcOrd="0" destOrd="0" presId="urn:microsoft.com/office/officeart/2005/8/layout/hierarchy6"/>
    <dgm:cxn modelId="{7FC36367-9342-46BC-910E-E84877A36962}" type="presParOf" srcId="{9C57031B-0B8B-43D8-A99B-83CBF401C4C5}" destId="{A3CD5D84-F791-40E4-AD7C-DF09FDE325FA}" srcOrd="1" destOrd="0" presId="urn:microsoft.com/office/officeart/2005/8/layout/hierarchy6"/>
    <dgm:cxn modelId="{F74F52C0-C6DB-41F3-928E-1963DA773FD3}" type="presParOf" srcId="{A3CD5D84-F791-40E4-AD7C-DF09FDE325FA}" destId="{6A239464-4C06-43AF-82CB-C4341CBE7C02}" srcOrd="0" destOrd="0" presId="urn:microsoft.com/office/officeart/2005/8/layout/hierarchy6"/>
    <dgm:cxn modelId="{3F97E237-D2D7-4C64-80F1-8C5461ADB9AD}" type="presParOf" srcId="{A3CD5D84-F791-40E4-AD7C-DF09FDE325FA}" destId="{C7F58A8D-AA99-44B6-8E73-57C5F12CE169}" srcOrd="1" destOrd="0" presId="urn:microsoft.com/office/officeart/2005/8/layout/hierarchy6"/>
    <dgm:cxn modelId="{250A3809-DC8B-476D-8159-E40AAE88F699}" type="presParOf" srcId="{C7F58A8D-AA99-44B6-8E73-57C5F12CE169}" destId="{EF74EC45-D8B8-4F86-A0D3-827640ECC806}" srcOrd="0" destOrd="0" presId="urn:microsoft.com/office/officeart/2005/8/layout/hierarchy6"/>
    <dgm:cxn modelId="{E827E6A4-84D9-4099-B159-485D4310C128}" type="presParOf" srcId="{C7F58A8D-AA99-44B6-8E73-57C5F12CE169}" destId="{06EAD18C-ECC6-4DD4-84C9-F62A28D09704}" srcOrd="1" destOrd="0" presId="urn:microsoft.com/office/officeart/2005/8/layout/hierarchy6"/>
    <dgm:cxn modelId="{B435A90F-DD1A-48E0-948D-1AFB4B6E07E9}" type="presParOf" srcId="{06EAD18C-ECC6-4DD4-84C9-F62A28D09704}" destId="{470A82B6-E8E3-4726-9325-9E9DB75857B6}" srcOrd="0" destOrd="0" presId="urn:microsoft.com/office/officeart/2005/8/layout/hierarchy6"/>
    <dgm:cxn modelId="{B9D21558-6BA7-4A61-BA5E-F5382F0C4E54}" type="presParOf" srcId="{06EAD18C-ECC6-4DD4-84C9-F62A28D09704}" destId="{449B97A3-FCF8-494A-9A38-AABC12274DFC}" srcOrd="1" destOrd="0" presId="urn:microsoft.com/office/officeart/2005/8/layout/hierarchy6"/>
    <dgm:cxn modelId="{FD61A3EB-13A7-402D-8A03-A60DDC88BE1E}" type="presParOf" srcId="{0751C26C-1A46-469B-A72A-3B444B9D4036}" destId="{CD1DFE79-6C52-47D2-9700-4E133BACBE9A}" srcOrd="6" destOrd="0" presId="urn:microsoft.com/office/officeart/2005/8/layout/hierarchy6"/>
    <dgm:cxn modelId="{19BEFA0C-3EC8-4ED6-A05A-3B77FF99CBD8}" type="presParOf" srcId="{0751C26C-1A46-469B-A72A-3B444B9D4036}" destId="{B0BEA176-B089-4F46-9159-DC49D9D4E8F9}" srcOrd="7" destOrd="0" presId="urn:microsoft.com/office/officeart/2005/8/layout/hierarchy6"/>
    <dgm:cxn modelId="{FA988AC1-028E-4238-B6A9-C1FBB35D7541}" type="presParOf" srcId="{B0BEA176-B089-4F46-9159-DC49D9D4E8F9}" destId="{89894DFE-6AD8-4A0C-BF56-B1E20B46A600}" srcOrd="0" destOrd="0" presId="urn:microsoft.com/office/officeart/2005/8/layout/hierarchy6"/>
    <dgm:cxn modelId="{E8945D95-1BD8-4D2A-B976-2EC22220A230}" type="presParOf" srcId="{B0BEA176-B089-4F46-9159-DC49D9D4E8F9}" destId="{CE348DE8-A19F-4799-B680-0D546BA8EF30}" srcOrd="1" destOrd="0" presId="urn:microsoft.com/office/officeart/2005/8/layout/hierarchy6"/>
    <dgm:cxn modelId="{1775DAA9-ED0E-46DF-A8ED-74BB073B5953}" type="presParOf" srcId="{CE348DE8-A19F-4799-B680-0D546BA8EF30}" destId="{52E99BDA-C28D-4E0A-8F91-F05C94421A2D}" srcOrd="0" destOrd="0" presId="urn:microsoft.com/office/officeart/2005/8/layout/hierarchy6"/>
    <dgm:cxn modelId="{F81A03D8-2360-45A4-8513-2A16637D8EAF}" type="presParOf" srcId="{CE348DE8-A19F-4799-B680-0D546BA8EF30}" destId="{D7EA1CDE-310A-4AAF-8DD4-417DDCB5B277}" srcOrd="1" destOrd="0" presId="urn:microsoft.com/office/officeart/2005/8/layout/hierarchy6"/>
    <dgm:cxn modelId="{40E13F1D-DFF9-40B4-9E30-B85FD6E7F3C2}" type="presParOf" srcId="{D7EA1CDE-310A-4AAF-8DD4-417DDCB5B277}" destId="{AAFDFFDA-29CD-4DE1-96D4-B96ED8BCB428}" srcOrd="0" destOrd="0" presId="urn:microsoft.com/office/officeart/2005/8/layout/hierarchy6"/>
    <dgm:cxn modelId="{F84C3212-F1F0-4659-9579-05C30CA72E7A}" type="presParOf" srcId="{D7EA1CDE-310A-4AAF-8DD4-417DDCB5B277}" destId="{4068FB08-6D73-4E44-A478-EC16479F0E16}" srcOrd="1" destOrd="0" presId="urn:microsoft.com/office/officeart/2005/8/layout/hierarchy6"/>
    <dgm:cxn modelId="{F5899716-5E77-41FC-9E98-8E371E37A686}" type="presParOf" srcId="{4068FB08-6D73-4E44-A478-EC16479F0E16}" destId="{2F4EE725-0516-4985-8EB2-504A9BD9EB31}" srcOrd="0" destOrd="0" presId="urn:microsoft.com/office/officeart/2005/8/layout/hierarchy6"/>
    <dgm:cxn modelId="{0ABB45CA-BE07-4D90-B5E7-8689D54B0438}" type="presParOf" srcId="{4068FB08-6D73-4E44-A478-EC16479F0E16}" destId="{0C720B06-7258-4B7D-BB8E-E52F058B925A}" srcOrd="1" destOrd="0" presId="urn:microsoft.com/office/officeart/2005/8/layout/hierarchy6"/>
    <dgm:cxn modelId="{37BA495A-26F1-4D25-8AA3-DDE47C29836C}" type="presParOf" srcId="{0C720B06-7258-4B7D-BB8E-E52F058B925A}" destId="{1EA0972D-1466-4B0A-B633-D7A9321962BB}" srcOrd="0" destOrd="0" presId="urn:microsoft.com/office/officeart/2005/8/layout/hierarchy6"/>
    <dgm:cxn modelId="{73B4558B-74CD-4ABA-93F0-C4C6081915AA}" type="presParOf" srcId="{0C720B06-7258-4B7D-BB8E-E52F058B925A}" destId="{6627FBA8-B4AF-4565-B1D1-808C333C1204}" srcOrd="1" destOrd="0" presId="urn:microsoft.com/office/officeart/2005/8/layout/hierarchy6"/>
    <dgm:cxn modelId="{3DAE1CE8-27EB-4A37-8A18-F29126FBDEF6}" type="presParOf" srcId="{6627FBA8-B4AF-4565-B1D1-808C333C1204}" destId="{7530E5F4-6B39-45D6-82EE-2F8693771104}" srcOrd="0" destOrd="0" presId="urn:microsoft.com/office/officeart/2005/8/layout/hierarchy6"/>
    <dgm:cxn modelId="{3603FF97-88D0-4549-96AC-6EE9008BB20C}" type="presParOf" srcId="{6627FBA8-B4AF-4565-B1D1-808C333C1204}" destId="{998B3107-15DE-4820-BB6F-D4C2504AEEEA}" srcOrd="1" destOrd="0" presId="urn:microsoft.com/office/officeart/2005/8/layout/hierarchy6"/>
    <dgm:cxn modelId="{44AF8DA1-7BD1-4DAA-8F5D-ED65CBA5A79E}" type="presParOf" srcId="{998B3107-15DE-4820-BB6F-D4C2504AEEEA}" destId="{20299B37-DCFE-4698-B2AC-F56B1B86F70F}" srcOrd="0" destOrd="0" presId="urn:microsoft.com/office/officeart/2005/8/layout/hierarchy6"/>
    <dgm:cxn modelId="{3333F3FC-E69C-428A-AD48-0B8515DC9229}" type="presParOf" srcId="{998B3107-15DE-4820-BB6F-D4C2504AEEEA}" destId="{ED7996E8-4D98-442A-88A8-E51D69EE6BD2}" srcOrd="1" destOrd="0" presId="urn:microsoft.com/office/officeart/2005/8/layout/hierarchy6"/>
    <dgm:cxn modelId="{C7F1FBAD-9E3E-4CFE-B6A8-C90326166938}" type="presParOf" srcId="{ED7996E8-4D98-442A-88A8-E51D69EE6BD2}" destId="{A9A073E9-3386-4110-B596-EE5612F6D183}" srcOrd="0" destOrd="0" presId="urn:microsoft.com/office/officeart/2005/8/layout/hierarchy6"/>
    <dgm:cxn modelId="{B4247471-6127-45CB-8736-C4D9DA4B0218}" type="presParOf" srcId="{ED7996E8-4D98-442A-88A8-E51D69EE6BD2}" destId="{91F0679B-949D-43DC-B159-A4C410B6AF9E}" srcOrd="1" destOrd="0" presId="urn:microsoft.com/office/officeart/2005/8/layout/hierarchy6"/>
    <dgm:cxn modelId="{638FAC6A-A289-4FA0-BC94-93A15BE4397E}" type="presParOf" srcId="{91F0679B-949D-43DC-B159-A4C410B6AF9E}" destId="{6A579D90-7747-4955-AA8A-92E152BB3674}" srcOrd="0" destOrd="0" presId="urn:microsoft.com/office/officeart/2005/8/layout/hierarchy6"/>
    <dgm:cxn modelId="{4909C028-D8C4-4964-AF99-0DB94FDCE47F}" type="presParOf" srcId="{91F0679B-949D-43DC-B159-A4C410B6AF9E}" destId="{468AC3DE-8A59-4B1C-B27D-E68F7876BACC}" srcOrd="1" destOrd="0" presId="urn:microsoft.com/office/officeart/2005/8/layout/hierarchy6"/>
    <dgm:cxn modelId="{6FCF4DAC-B733-4AAD-AE15-A278B27BCB4B}" type="presParOf" srcId="{0751C26C-1A46-469B-A72A-3B444B9D4036}" destId="{BFC3416B-2DDA-407D-86CC-47B9032E407B}" srcOrd="8" destOrd="0" presId="urn:microsoft.com/office/officeart/2005/8/layout/hierarchy6"/>
    <dgm:cxn modelId="{3B1B27C1-1B6E-48B2-AE5B-BE100608EF72}" type="presParOf" srcId="{0751C26C-1A46-469B-A72A-3B444B9D4036}" destId="{093D4655-1E77-46F4-B3DF-76A1CF9CD6D3}" srcOrd="9" destOrd="0" presId="urn:microsoft.com/office/officeart/2005/8/layout/hierarchy6"/>
    <dgm:cxn modelId="{A1E8077A-6F41-445E-BCB9-56DCF655BE71}" type="presParOf" srcId="{093D4655-1E77-46F4-B3DF-76A1CF9CD6D3}" destId="{4F70A1A6-B610-43E1-8D30-42EA03CE8F97}" srcOrd="0" destOrd="0" presId="urn:microsoft.com/office/officeart/2005/8/layout/hierarchy6"/>
    <dgm:cxn modelId="{7D64ED8C-5F62-4063-9A4B-C828B1E982CE}" type="presParOf" srcId="{093D4655-1E77-46F4-B3DF-76A1CF9CD6D3}" destId="{83635CD0-5AF7-4561-9E62-AF6B19F5C50E}" srcOrd="1" destOrd="0" presId="urn:microsoft.com/office/officeart/2005/8/layout/hierarchy6"/>
    <dgm:cxn modelId="{AB978706-774F-4B81-A6F2-5B0B5A14C9C1}" type="presParOf" srcId="{83635CD0-5AF7-4561-9E62-AF6B19F5C50E}" destId="{9F51A5F5-571D-4DF5-97BE-A15AEE4B2474}" srcOrd="0" destOrd="0" presId="urn:microsoft.com/office/officeart/2005/8/layout/hierarchy6"/>
    <dgm:cxn modelId="{EB857085-8DFF-4C37-9D57-240650A7DD3F}" type="presParOf" srcId="{83635CD0-5AF7-4561-9E62-AF6B19F5C50E}" destId="{DF282C12-9313-4670-9E98-DE0A0E1FFCCF}" srcOrd="1" destOrd="0" presId="urn:microsoft.com/office/officeart/2005/8/layout/hierarchy6"/>
    <dgm:cxn modelId="{32AAEE4C-FB8B-4ACD-BF32-90F512EDC715}" type="presParOf" srcId="{DF282C12-9313-4670-9E98-DE0A0E1FFCCF}" destId="{49BEF9D4-3E0F-4D91-84D2-91FFAC3D4258}" srcOrd="0" destOrd="0" presId="urn:microsoft.com/office/officeart/2005/8/layout/hierarchy6"/>
    <dgm:cxn modelId="{4AC1C2D7-0BFA-4DD5-916A-CF1C47A92C31}" type="presParOf" srcId="{DF282C12-9313-4670-9E98-DE0A0E1FFCCF}" destId="{CB58D98A-B25F-4007-9477-0332E722DBC7}" srcOrd="1" destOrd="0" presId="urn:microsoft.com/office/officeart/2005/8/layout/hierarchy6"/>
    <dgm:cxn modelId="{02B1A1B8-E0D2-4167-922E-5F3F8BBF7A89}" type="presParOf" srcId="{CB58D98A-B25F-4007-9477-0332E722DBC7}" destId="{9C86E4CE-7D36-44CF-ACF8-4E8188C33033}" srcOrd="0" destOrd="0" presId="urn:microsoft.com/office/officeart/2005/8/layout/hierarchy6"/>
    <dgm:cxn modelId="{F19A58D8-2F76-46DC-AF70-CC78F78D4669}" type="presParOf" srcId="{CB58D98A-B25F-4007-9477-0332E722DBC7}" destId="{DE07DAFF-486F-40B0-BB78-B77700530623}" srcOrd="1" destOrd="0" presId="urn:microsoft.com/office/officeart/2005/8/layout/hierarchy6"/>
    <dgm:cxn modelId="{03EFF407-8B45-47B3-8560-2AA4E8E1CC97}" type="presParOf" srcId="{DE07DAFF-486F-40B0-BB78-B77700530623}" destId="{64549B2C-53CC-432B-A784-3E7CB46200F7}" srcOrd="0" destOrd="0" presId="urn:microsoft.com/office/officeart/2005/8/layout/hierarchy6"/>
    <dgm:cxn modelId="{32B66DC5-239A-40AE-8008-F3E01E01469E}" type="presParOf" srcId="{DE07DAFF-486F-40B0-BB78-B77700530623}" destId="{7209D7FE-F470-4A37-B47C-5F55BD76988D}" srcOrd="1" destOrd="0" presId="urn:microsoft.com/office/officeart/2005/8/layout/hierarchy6"/>
    <dgm:cxn modelId="{37FFFF0C-4BE6-49B7-B412-B4134C3092EF}" type="presParOf" srcId="{85CB3B9E-2DE9-4AB9-98BC-60EA51BA59B7}" destId="{7F60EBB0-9E41-4611-A4AE-8587E765469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B2D59-ED23-4E04-9ECA-E454B722F9B2}">
      <dsp:nvSpPr>
        <dsp:cNvPr id="0" name=""/>
        <dsp:cNvSpPr/>
      </dsp:nvSpPr>
      <dsp:spPr>
        <a:xfrm>
          <a:off x="3691735" y="21668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Event-Driven Malicious Extractor</a:t>
          </a:r>
        </a:p>
      </dsp:txBody>
      <dsp:txXfrm>
        <a:off x="3706520" y="36453"/>
        <a:ext cx="727622" cy="475225"/>
      </dsp:txXfrm>
    </dsp:sp>
    <dsp:sp modelId="{FA5D18FF-5F77-4D4B-B2CC-B2730A5D4273}">
      <dsp:nvSpPr>
        <dsp:cNvPr id="0" name=""/>
        <dsp:cNvSpPr/>
      </dsp:nvSpPr>
      <dsp:spPr>
        <a:xfrm>
          <a:off x="871192" y="526464"/>
          <a:ext cx="3199140" cy="201918"/>
        </a:xfrm>
        <a:custGeom>
          <a:avLst/>
          <a:gdLst/>
          <a:ahLst/>
          <a:cxnLst/>
          <a:rect l="0" t="0" r="0" b="0"/>
          <a:pathLst>
            <a:path>
              <a:moveTo>
                <a:pt x="3199140" y="0"/>
              </a:moveTo>
              <a:lnTo>
                <a:pt x="3199140" y="100959"/>
              </a:lnTo>
              <a:lnTo>
                <a:pt x="0" y="100959"/>
              </a:lnTo>
              <a:lnTo>
                <a:pt x="0" y="2019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37D26-9D1E-4A96-8628-8726B1756292}">
      <dsp:nvSpPr>
        <dsp:cNvPr id="0" name=""/>
        <dsp:cNvSpPr/>
      </dsp:nvSpPr>
      <dsp:spPr>
        <a:xfrm>
          <a:off x="492595" y="728382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Initiation</a:t>
          </a:r>
        </a:p>
      </dsp:txBody>
      <dsp:txXfrm>
        <a:off x="507380" y="743167"/>
        <a:ext cx="727622" cy="475225"/>
      </dsp:txXfrm>
    </dsp:sp>
    <dsp:sp modelId="{34437493-E8CD-4732-9D4F-826428D172B4}">
      <dsp:nvSpPr>
        <dsp:cNvPr id="0" name=""/>
        <dsp:cNvSpPr/>
      </dsp:nvSpPr>
      <dsp:spPr>
        <a:xfrm>
          <a:off x="379016" y="1233177"/>
          <a:ext cx="492175" cy="201918"/>
        </a:xfrm>
        <a:custGeom>
          <a:avLst/>
          <a:gdLst/>
          <a:ahLst/>
          <a:cxnLst/>
          <a:rect l="0" t="0" r="0" b="0"/>
          <a:pathLst>
            <a:path>
              <a:moveTo>
                <a:pt x="492175" y="0"/>
              </a:moveTo>
              <a:lnTo>
                <a:pt x="492175" y="100959"/>
              </a:lnTo>
              <a:lnTo>
                <a:pt x="0" y="100959"/>
              </a:lnTo>
              <a:lnTo>
                <a:pt x="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7F28D-764A-42C8-AB0C-A7EEFA542057}">
      <dsp:nvSpPr>
        <dsp:cNvPr id="0" name=""/>
        <dsp:cNvSpPr/>
      </dsp:nvSpPr>
      <dsp:spPr>
        <a:xfrm>
          <a:off x="420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Charter</a:t>
          </a:r>
        </a:p>
      </dsp:txBody>
      <dsp:txXfrm>
        <a:off x="15205" y="1449880"/>
        <a:ext cx="727622" cy="475225"/>
      </dsp:txXfrm>
    </dsp:sp>
    <dsp:sp modelId="{38C49B73-8397-424E-81C1-8ECBEE49B176}">
      <dsp:nvSpPr>
        <dsp:cNvPr id="0" name=""/>
        <dsp:cNvSpPr/>
      </dsp:nvSpPr>
      <dsp:spPr>
        <a:xfrm>
          <a:off x="871192" y="1233177"/>
          <a:ext cx="492175" cy="20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59"/>
              </a:lnTo>
              <a:lnTo>
                <a:pt x="492175" y="100959"/>
              </a:lnTo>
              <a:lnTo>
                <a:pt x="492175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AAB759-4C6D-4778-AE0B-4D549665D5D1}">
      <dsp:nvSpPr>
        <dsp:cNvPr id="0" name=""/>
        <dsp:cNvSpPr/>
      </dsp:nvSpPr>
      <dsp:spPr>
        <a:xfrm>
          <a:off x="984770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Proposal</a:t>
          </a:r>
        </a:p>
      </dsp:txBody>
      <dsp:txXfrm>
        <a:off x="999555" y="1449880"/>
        <a:ext cx="727622" cy="475225"/>
      </dsp:txXfrm>
    </dsp:sp>
    <dsp:sp modelId="{A4F04ABE-EAFC-4E39-9D8C-8D7C5C3AC264}">
      <dsp:nvSpPr>
        <dsp:cNvPr id="0" name=""/>
        <dsp:cNvSpPr/>
      </dsp:nvSpPr>
      <dsp:spPr>
        <a:xfrm>
          <a:off x="3332069" y="526464"/>
          <a:ext cx="738263" cy="201918"/>
        </a:xfrm>
        <a:custGeom>
          <a:avLst/>
          <a:gdLst/>
          <a:ahLst/>
          <a:cxnLst/>
          <a:rect l="0" t="0" r="0" b="0"/>
          <a:pathLst>
            <a:path>
              <a:moveTo>
                <a:pt x="738263" y="0"/>
              </a:moveTo>
              <a:lnTo>
                <a:pt x="738263" y="100959"/>
              </a:lnTo>
              <a:lnTo>
                <a:pt x="0" y="100959"/>
              </a:lnTo>
              <a:lnTo>
                <a:pt x="0" y="2019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00A828-C8BF-4EBF-9D5E-B6096DD03887}">
      <dsp:nvSpPr>
        <dsp:cNvPr id="0" name=""/>
        <dsp:cNvSpPr/>
      </dsp:nvSpPr>
      <dsp:spPr>
        <a:xfrm>
          <a:off x="2953472" y="728382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Planning</a:t>
          </a:r>
        </a:p>
      </dsp:txBody>
      <dsp:txXfrm>
        <a:off x="2968257" y="743167"/>
        <a:ext cx="727622" cy="475225"/>
      </dsp:txXfrm>
    </dsp:sp>
    <dsp:sp modelId="{16546437-0604-4B30-9E7B-D66179EEA3E2}">
      <dsp:nvSpPr>
        <dsp:cNvPr id="0" name=""/>
        <dsp:cNvSpPr/>
      </dsp:nvSpPr>
      <dsp:spPr>
        <a:xfrm>
          <a:off x="2347718" y="1233177"/>
          <a:ext cx="984350" cy="201918"/>
        </a:xfrm>
        <a:custGeom>
          <a:avLst/>
          <a:gdLst/>
          <a:ahLst/>
          <a:cxnLst/>
          <a:rect l="0" t="0" r="0" b="0"/>
          <a:pathLst>
            <a:path>
              <a:moveTo>
                <a:pt x="984350" y="0"/>
              </a:moveTo>
              <a:lnTo>
                <a:pt x="984350" y="100959"/>
              </a:lnTo>
              <a:lnTo>
                <a:pt x="0" y="100959"/>
              </a:lnTo>
              <a:lnTo>
                <a:pt x="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50CD1-06C7-4452-9672-59665464C31F}">
      <dsp:nvSpPr>
        <dsp:cNvPr id="0" name=""/>
        <dsp:cNvSpPr/>
      </dsp:nvSpPr>
      <dsp:spPr>
        <a:xfrm>
          <a:off x="1969121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Choosing a methodology for scaling the system</a:t>
          </a:r>
        </a:p>
      </dsp:txBody>
      <dsp:txXfrm>
        <a:off x="1983906" y="1449880"/>
        <a:ext cx="727622" cy="475225"/>
      </dsp:txXfrm>
    </dsp:sp>
    <dsp:sp modelId="{75986033-F5AC-46C5-99E4-16251F6EA6EA}">
      <dsp:nvSpPr>
        <dsp:cNvPr id="0" name=""/>
        <dsp:cNvSpPr/>
      </dsp:nvSpPr>
      <dsp:spPr>
        <a:xfrm>
          <a:off x="3286349" y="1233177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E69A8F-863B-4341-A767-4E540B495D9F}">
      <dsp:nvSpPr>
        <dsp:cNvPr id="0" name=""/>
        <dsp:cNvSpPr/>
      </dsp:nvSpPr>
      <dsp:spPr>
        <a:xfrm>
          <a:off x="2953472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Creating a browser extension</a:t>
          </a:r>
        </a:p>
      </dsp:txBody>
      <dsp:txXfrm>
        <a:off x="2968257" y="1449880"/>
        <a:ext cx="727622" cy="475225"/>
      </dsp:txXfrm>
    </dsp:sp>
    <dsp:sp modelId="{DB8D419D-C932-4357-9485-F2DA7F07CC1C}">
      <dsp:nvSpPr>
        <dsp:cNvPr id="0" name=""/>
        <dsp:cNvSpPr/>
      </dsp:nvSpPr>
      <dsp:spPr>
        <a:xfrm>
          <a:off x="3332069" y="1233177"/>
          <a:ext cx="984350" cy="20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59"/>
              </a:lnTo>
              <a:lnTo>
                <a:pt x="984350" y="100959"/>
              </a:lnTo>
              <a:lnTo>
                <a:pt x="98435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5609E-EBB2-4AAB-ABE0-6D00B251153B}">
      <dsp:nvSpPr>
        <dsp:cNvPr id="0" name=""/>
        <dsp:cNvSpPr/>
      </dsp:nvSpPr>
      <dsp:spPr>
        <a:xfrm>
          <a:off x="3937823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Setting up cloud</a:t>
          </a:r>
        </a:p>
      </dsp:txBody>
      <dsp:txXfrm>
        <a:off x="3952608" y="1449880"/>
        <a:ext cx="727622" cy="475225"/>
      </dsp:txXfrm>
    </dsp:sp>
    <dsp:sp modelId="{ABAFFC1D-87BB-4F25-AAF8-5E572D500B82}">
      <dsp:nvSpPr>
        <dsp:cNvPr id="0" name=""/>
        <dsp:cNvSpPr/>
      </dsp:nvSpPr>
      <dsp:spPr>
        <a:xfrm>
          <a:off x="4070332" y="526464"/>
          <a:ext cx="1230438" cy="20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59"/>
              </a:lnTo>
              <a:lnTo>
                <a:pt x="1230438" y="100959"/>
              </a:lnTo>
              <a:lnTo>
                <a:pt x="1230438" y="2019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14A06-D738-4268-A65B-3A28F14F2883}">
      <dsp:nvSpPr>
        <dsp:cNvPr id="0" name=""/>
        <dsp:cNvSpPr/>
      </dsp:nvSpPr>
      <dsp:spPr>
        <a:xfrm>
          <a:off x="4922174" y="728382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Design</a:t>
          </a:r>
        </a:p>
      </dsp:txBody>
      <dsp:txXfrm>
        <a:off x="4936959" y="743167"/>
        <a:ext cx="727622" cy="475225"/>
      </dsp:txXfrm>
    </dsp:sp>
    <dsp:sp modelId="{E1128929-7BC1-42BF-A136-C671DEB6BE7D}">
      <dsp:nvSpPr>
        <dsp:cNvPr id="0" name=""/>
        <dsp:cNvSpPr/>
      </dsp:nvSpPr>
      <dsp:spPr>
        <a:xfrm>
          <a:off x="5255050" y="1233177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39464-4C06-43AF-82CB-C4341CBE7C02}">
      <dsp:nvSpPr>
        <dsp:cNvPr id="0" name=""/>
        <dsp:cNvSpPr/>
      </dsp:nvSpPr>
      <dsp:spPr>
        <a:xfrm>
          <a:off x="4922174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Wireframes , UI for browser extension</a:t>
          </a:r>
        </a:p>
      </dsp:txBody>
      <dsp:txXfrm>
        <a:off x="4936959" y="1449880"/>
        <a:ext cx="727622" cy="475225"/>
      </dsp:txXfrm>
    </dsp:sp>
    <dsp:sp modelId="{EF74EC45-D8B8-4F86-A0D3-827640ECC806}">
      <dsp:nvSpPr>
        <dsp:cNvPr id="0" name=""/>
        <dsp:cNvSpPr/>
      </dsp:nvSpPr>
      <dsp:spPr>
        <a:xfrm>
          <a:off x="5255050" y="1939891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A82B6-E8E3-4726-9325-9E9DB75857B6}">
      <dsp:nvSpPr>
        <dsp:cNvPr id="0" name=""/>
        <dsp:cNvSpPr/>
      </dsp:nvSpPr>
      <dsp:spPr>
        <a:xfrm>
          <a:off x="4922174" y="2141809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700" kern="1200"/>
            <a:t>System Design for Scaling the system</a:t>
          </a:r>
        </a:p>
      </dsp:txBody>
      <dsp:txXfrm>
        <a:off x="4936959" y="2156594"/>
        <a:ext cx="727622" cy="475225"/>
      </dsp:txXfrm>
    </dsp:sp>
    <dsp:sp modelId="{CD1DFE79-6C52-47D2-9700-4E133BACBE9A}">
      <dsp:nvSpPr>
        <dsp:cNvPr id="0" name=""/>
        <dsp:cNvSpPr/>
      </dsp:nvSpPr>
      <dsp:spPr>
        <a:xfrm>
          <a:off x="4070332" y="526464"/>
          <a:ext cx="2214789" cy="20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59"/>
              </a:lnTo>
              <a:lnTo>
                <a:pt x="2214789" y="100959"/>
              </a:lnTo>
              <a:lnTo>
                <a:pt x="2214789" y="2019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94DFE-6AD8-4A0C-BF56-B1E20B46A600}">
      <dsp:nvSpPr>
        <dsp:cNvPr id="0" name=""/>
        <dsp:cNvSpPr/>
      </dsp:nvSpPr>
      <dsp:spPr>
        <a:xfrm>
          <a:off x="5941302" y="728382"/>
          <a:ext cx="687637" cy="4617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Implementation</a:t>
          </a:r>
        </a:p>
      </dsp:txBody>
      <dsp:txXfrm>
        <a:off x="5954827" y="741907"/>
        <a:ext cx="660587" cy="434721"/>
      </dsp:txXfrm>
    </dsp:sp>
    <dsp:sp modelId="{52E99BDA-C28D-4E0A-8F91-F05C94421A2D}">
      <dsp:nvSpPr>
        <dsp:cNvPr id="0" name=""/>
        <dsp:cNvSpPr/>
      </dsp:nvSpPr>
      <dsp:spPr>
        <a:xfrm>
          <a:off x="6239401" y="1190153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FFDA-29CD-4DE1-96D4-B96ED8BCB428}">
      <dsp:nvSpPr>
        <dsp:cNvPr id="0" name=""/>
        <dsp:cNvSpPr/>
      </dsp:nvSpPr>
      <dsp:spPr>
        <a:xfrm>
          <a:off x="5906525" y="1392072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Nomad containerisation with ensemble model</a:t>
          </a:r>
        </a:p>
      </dsp:txBody>
      <dsp:txXfrm>
        <a:off x="5921310" y="1406857"/>
        <a:ext cx="727622" cy="475225"/>
      </dsp:txXfrm>
    </dsp:sp>
    <dsp:sp modelId="{2F4EE725-0516-4985-8EB2-504A9BD9EB31}">
      <dsp:nvSpPr>
        <dsp:cNvPr id="0" name=""/>
        <dsp:cNvSpPr/>
      </dsp:nvSpPr>
      <dsp:spPr>
        <a:xfrm>
          <a:off x="6239401" y="1896867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0972D-1466-4B0A-B633-D7A9321962BB}">
      <dsp:nvSpPr>
        <dsp:cNvPr id="0" name=""/>
        <dsp:cNvSpPr/>
      </dsp:nvSpPr>
      <dsp:spPr>
        <a:xfrm>
          <a:off x="5906525" y="209878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the model’s scalability and accuracy</a:t>
          </a:r>
        </a:p>
      </dsp:txBody>
      <dsp:txXfrm>
        <a:off x="5921310" y="2113570"/>
        <a:ext cx="727622" cy="475225"/>
      </dsp:txXfrm>
    </dsp:sp>
    <dsp:sp modelId="{7530E5F4-6B39-45D6-82EE-2F8693771104}">
      <dsp:nvSpPr>
        <dsp:cNvPr id="0" name=""/>
        <dsp:cNvSpPr/>
      </dsp:nvSpPr>
      <dsp:spPr>
        <a:xfrm>
          <a:off x="6239401" y="2603580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99B37-DCFE-4698-B2AC-F56B1B86F70F}">
      <dsp:nvSpPr>
        <dsp:cNvPr id="0" name=""/>
        <dsp:cNvSpPr/>
      </dsp:nvSpPr>
      <dsp:spPr>
        <a:xfrm>
          <a:off x="5807809" y="2805498"/>
          <a:ext cx="954623" cy="596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and Implementing browser extension which also supports mobile devices</a:t>
          </a:r>
        </a:p>
      </dsp:txBody>
      <dsp:txXfrm>
        <a:off x="5825270" y="2822959"/>
        <a:ext cx="919701" cy="561246"/>
      </dsp:txXfrm>
    </dsp:sp>
    <dsp:sp modelId="{A9A073E9-3386-4110-B596-EE5612F6D183}">
      <dsp:nvSpPr>
        <dsp:cNvPr id="0" name=""/>
        <dsp:cNvSpPr/>
      </dsp:nvSpPr>
      <dsp:spPr>
        <a:xfrm>
          <a:off x="6239401" y="3401667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79D90-7747-4955-AA8A-92E152BB3674}">
      <dsp:nvSpPr>
        <dsp:cNvPr id="0" name=""/>
        <dsp:cNvSpPr/>
      </dsp:nvSpPr>
      <dsp:spPr>
        <a:xfrm>
          <a:off x="5807809" y="3603585"/>
          <a:ext cx="954623" cy="6671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Implementing a procedure to Create logs and reports through browser extension</a:t>
          </a:r>
        </a:p>
      </dsp:txBody>
      <dsp:txXfrm>
        <a:off x="5827349" y="3623125"/>
        <a:ext cx="915543" cy="628077"/>
      </dsp:txXfrm>
    </dsp:sp>
    <dsp:sp modelId="{BFC3416B-2DDA-407D-86CC-47B9032E407B}">
      <dsp:nvSpPr>
        <dsp:cNvPr id="0" name=""/>
        <dsp:cNvSpPr/>
      </dsp:nvSpPr>
      <dsp:spPr>
        <a:xfrm>
          <a:off x="4070332" y="526464"/>
          <a:ext cx="3199140" cy="20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59"/>
              </a:lnTo>
              <a:lnTo>
                <a:pt x="3199140" y="100959"/>
              </a:lnTo>
              <a:lnTo>
                <a:pt x="3199140" y="2019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0A1A6-B610-43E1-8D30-42EA03CE8F97}">
      <dsp:nvSpPr>
        <dsp:cNvPr id="0" name=""/>
        <dsp:cNvSpPr/>
      </dsp:nvSpPr>
      <dsp:spPr>
        <a:xfrm>
          <a:off x="6890875" y="728382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Closeout</a:t>
          </a:r>
        </a:p>
      </dsp:txBody>
      <dsp:txXfrm>
        <a:off x="6905660" y="743167"/>
        <a:ext cx="727622" cy="475225"/>
      </dsp:txXfrm>
    </dsp:sp>
    <dsp:sp modelId="{9F51A5F5-571D-4DF5-97BE-A15AEE4B2474}">
      <dsp:nvSpPr>
        <dsp:cNvPr id="0" name=""/>
        <dsp:cNvSpPr/>
      </dsp:nvSpPr>
      <dsp:spPr>
        <a:xfrm>
          <a:off x="7223752" y="1233177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EF9D4-3E0F-4D91-84D2-91FFAC3D4258}">
      <dsp:nvSpPr>
        <dsp:cNvPr id="0" name=""/>
        <dsp:cNvSpPr/>
      </dsp:nvSpPr>
      <dsp:spPr>
        <a:xfrm>
          <a:off x="6890875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Host the application and run it</a:t>
          </a:r>
        </a:p>
      </dsp:txBody>
      <dsp:txXfrm>
        <a:off x="6905660" y="1449880"/>
        <a:ext cx="727622" cy="475225"/>
      </dsp:txXfrm>
    </dsp:sp>
    <dsp:sp modelId="{9C86E4CE-7D36-44CF-ACF8-4E8188C33033}">
      <dsp:nvSpPr>
        <dsp:cNvPr id="0" name=""/>
        <dsp:cNvSpPr/>
      </dsp:nvSpPr>
      <dsp:spPr>
        <a:xfrm>
          <a:off x="7223752" y="1939891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49B2C-53CC-432B-A784-3E7CB46200F7}">
      <dsp:nvSpPr>
        <dsp:cNvPr id="0" name=""/>
        <dsp:cNvSpPr/>
      </dsp:nvSpPr>
      <dsp:spPr>
        <a:xfrm>
          <a:off x="6890875" y="2141809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Final Presentation</a:t>
          </a:r>
        </a:p>
      </dsp:txBody>
      <dsp:txXfrm>
        <a:off x="6905660" y="2156594"/>
        <a:ext cx="727622" cy="475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B2D59-ED23-4E04-9ECA-E454B722F9B2}">
      <dsp:nvSpPr>
        <dsp:cNvPr id="0" name=""/>
        <dsp:cNvSpPr/>
      </dsp:nvSpPr>
      <dsp:spPr>
        <a:xfrm>
          <a:off x="3295516" y="1589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Event-Driven Malicious Extractor</a:t>
          </a:r>
        </a:p>
      </dsp:txBody>
      <dsp:txXfrm>
        <a:off x="3308714" y="29089"/>
        <a:ext cx="649530" cy="424221"/>
      </dsp:txXfrm>
    </dsp:sp>
    <dsp:sp modelId="{FA5D18FF-5F77-4D4B-B2CC-B2730A5D4273}">
      <dsp:nvSpPr>
        <dsp:cNvPr id="0" name=""/>
        <dsp:cNvSpPr/>
      </dsp:nvSpPr>
      <dsp:spPr>
        <a:xfrm>
          <a:off x="777690" y="466509"/>
          <a:ext cx="2855789" cy="180247"/>
        </a:xfrm>
        <a:custGeom>
          <a:avLst/>
          <a:gdLst/>
          <a:ahLst/>
          <a:cxnLst/>
          <a:rect l="0" t="0" r="0" b="0"/>
          <a:pathLst>
            <a:path>
              <a:moveTo>
                <a:pt x="2855789" y="0"/>
              </a:moveTo>
              <a:lnTo>
                <a:pt x="2855789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37D26-9D1E-4A96-8628-8726B1756292}">
      <dsp:nvSpPr>
        <dsp:cNvPr id="0" name=""/>
        <dsp:cNvSpPr/>
      </dsp:nvSpPr>
      <dsp:spPr>
        <a:xfrm>
          <a:off x="439727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Initiation</a:t>
          </a:r>
        </a:p>
      </dsp:txBody>
      <dsp:txXfrm>
        <a:off x="452925" y="659954"/>
        <a:ext cx="649530" cy="424221"/>
      </dsp:txXfrm>
    </dsp:sp>
    <dsp:sp modelId="{34437493-E8CD-4732-9D4F-826428D172B4}">
      <dsp:nvSpPr>
        <dsp:cNvPr id="0" name=""/>
        <dsp:cNvSpPr/>
      </dsp:nvSpPr>
      <dsp:spPr>
        <a:xfrm>
          <a:off x="338338" y="1097374"/>
          <a:ext cx="439352" cy="180247"/>
        </a:xfrm>
        <a:custGeom>
          <a:avLst/>
          <a:gdLst/>
          <a:ahLst/>
          <a:cxnLst/>
          <a:rect l="0" t="0" r="0" b="0"/>
          <a:pathLst>
            <a:path>
              <a:moveTo>
                <a:pt x="439352" y="0"/>
              </a:moveTo>
              <a:lnTo>
                <a:pt x="439352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7F28D-764A-42C8-AB0C-A7EEFA542057}">
      <dsp:nvSpPr>
        <dsp:cNvPr id="0" name=""/>
        <dsp:cNvSpPr/>
      </dsp:nvSpPr>
      <dsp:spPr>
        <a:xfrm>
          <a:off x="375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Charter</a:t>
          </a:r>
        </a:p>
      </dsp:txBody>
      <dsp:txXfrm>
        <a:off x="13573" y="1290819"/>
        <a:ext cx="649530" cy="424221"/>
      </dsp:txXfrm>
    </dsp:sp>
    <dsp:sp modelId="{38C49B73-8397-424E-81C1-8ECBEE49B176}">
      <dsp:nvSpPr>
        <dsp:cNvPr id="0" name=""/>
        <dsp:cNvSpPr/>
      </dsp:nvSpPr>
      <dsp:spPr>
        <a:xfrm>
          <a:off x="777690" y="1097374"/>
          <a:ext cx="439352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439352" y="90123"/>
              </a:lnTo>
              <a:lnTo>
                <a:pt x="439352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AAB759-4C6D-4778-AE0B-4D549665D5D1}">
      <dsp:nvSpPr>
        <dsp:cNvPr id="0" name=""/>
        <dsp:cNvSpPr/>
      </dsp:nvSpPr>
      <dsp:spPr>
        <a:xfrm>
          <a:off x="879079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Proposal</a:t>
          </a:r>
        </a:p>
      </dsp:txBody>
      <dsp:txXfrm>
        <a:off x="892277" y="1290819"/>
        <a:ext cx="649530" cy="424221"/>
      </dsp:txXfrm>
    </dsp:sp>
    <dsp:sp modelId="{A4F04ABE-EAFC-4E39-9D8C-8D7C5C3AC264}">
      <dsp:nvSpPr>
        <dsp:cNvPr id="0" name=""/>
        <dsp:cNvSpPr/>
      </dsp:nvSpPr>
      <dsp:spPr>
        <a:xfrm>
          <a:off x="2974451" y="466509"/>
          <a:ext cx="659028" cy="180247"/>
        </a:xfrm>
        <a:custGeom>
          <a:avLst/>
          <a:gdLst/>
          <a:ahLst/>
          <a:cxnLst/>
          <a:rect l="0" t="0" r="0" b="0"/>
          <a:pathLst>
            <a:path>
              <a:moveTo>
                <a:pt x="659028" y="0"/>
              </a:moveTo>
              <a:lnTo>
                <a:pt x="659028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00A828-C8BF-4EBF-9D5E-B6096DD03887}">
      <dsp:nvSpPr>
        <dsp:cNvPr id="0" name=""/>
        <dsp:cNvSpPr/>
      </dsp:nvSpPr>
      <dsp:spPr>
        <a:xfrm>
          <a:off x="2636488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Planning</a:t>
          </a:r>
        </a:p>
      </dsp:txBody>
      <dsp:txXfrm>
        <a:off x="2649686" y="659954"/>
        <a:ext cx="649530" cy="424221"/>
      </dsp:txXfrm>
    </dsp:sp>
    <dsp:sp modelId="{16546437-0604-4B30-9E7B-D66179EEA3E2}">
      <dsp:nvSpPr>
        <dsp:cNvPr id="0" name=""/>
        <dsp:cNvSpPr/>
      </dsp:nvSpPr>
      <dsp:spPr>
        <a:xfrm>
          <a:off x="2095747" y="1097374"/>
          <a:ext cx="878704" cy="180247"/>
        </a:xfrm>
        <a:custGeom>
          <a:avLst/>
          <a:gdLst/>
          <a:ahLst/>
          <a:cxnLst/>
          <a:rect l="0" t="0" r="0" b="0"/>
          <a:pathLst>
            <a:path>
              <a:moveTo>
                <a:pt x="878704" y="0"/>
              </a:moveTo>
              <a:lnTo>
                <a:pt x="878704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50CD1-06C7-4452-9672-59665464C31F}">
      <dsp:nvSpPr>
        <dsp:cNvPr id="0" name=""/>
        <dsp:cNvSpPr/>
      </dsp:nvSpPr>
      <dsp:spPr>
        <a:xfrm>
          <a:off x="1757784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Choosing a methodology for scaling the system</a:t>
          </a:r>
        </a:p>
      </dsp:txBody>
      <dsp:txXfrm>
        <a:off x="1770982" y="1290819"/>
        <a:ext cx="649530" cy="424221"/>
      </dsp:txXfrm>
    </dsp:sp>
    <dsp:sp modelId="{75986033-F5AC-46C5-99E4-16251F6EA6EA}">
      <dsp:nvSpPr>
        <dsp:cNvPr id="0" name=""/>
        <dsp:cNvSpPr/>
      </dsp:nvSpPr>
      <dsp:spPr>
        <a:xfrm>
          <a:off x="2928731" y="1097374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E69A8F-863B-4341-A767-4E540B495D9F}">
      <dsp:nvSpPr>
        <dsp:cNvPr id="0" name=""/>
        <dsp:cNvSpPr/>
      </dsp:nvSpPr>
      <dsp:spPr>
        <a:xfrm>
          <a:off x="2636488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Creating a browser extension</a:t>
          </a:r>
        </a:p>
      </dsp:txBody>
      <dsp:txXfrm>
        <a:off x="2649686" y="1290819"/>
        <a:ext cx="649530" cy="424221"/>
      </dsp:txXfrm>
    </dsp:sp>
    <dsp:sp modelId="{DB8D419D-C932-4357-9485-F2DA7F07CC1C}">
      <dsp:nvSpPr>
        <dsp:cNvPr id="0" name=""/>
        <dsp:cNvSpPr/>
      </dsp:nvSpPr>
      <dsp:spPr>
        <a:xfrm>
          <a:off x="2974451" y="1097374"/>
          <a:ext cx="878704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878704" y="90123"/>
              </a:lnTo>
              <a:lnTo>
                <a:pt x="878704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5609E-EBB2-4AAB-ABE0-6D00B251153B}">
      <dsp:nvSpPr>
        <dsp:cNvPr id="0" name=""/>
        <dsp:cNvSpPr/>
      </dsp:nvSpPr>
      <dsp:spPr>
        <a:xfrm>
          <a:off x="3515192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Setting up cloud</a:t>
          </a:r>
        </a:p>
      </dsp:txBody>
      <dsp:txXfrm>
        <a:off x="3528390" y="1290819"/>
        <a:ext cx="649530" cy="424221"/>
      </dsp:txXfrm>
    </dsp:sp>
    <dsp:sp modelId="{ABAFFC1D-87BB-4F25-AAF8-5E572D500B82}">
      <dsp:nvSpPr>
        <dsp:cNvPr id="0" name=""/>
        <dsp:cNvSpPr/>
      </dsp:nvSpPr>
      <dsp:spPr>
        <a:xfrm>
          <a:off x="3633480" y="466509"/>
          <a:ext cx="1098380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1098380" y="90123"/>
              </a:lnTo>
              <a:lnTo>
                <a:pt x="1098380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14A06-D738-4268-A65B-3A28F14F2883}">
      <dsp:nvSpPr>
        <dsp:cNvPr id="0" name=""/>
        <dsp:cNvSpPr/>
      </dsp:nvSpPr>
      <dsp:spPr>
        <a:xfrm>
          <a:off x="4393897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Design</a:t>
          </a:r>
        </a:p>
      </dsp:txBody>
      <dsp:txXfrm>
        <a:off x="4407095" y="659954"/>
        <a:ext cx="649530" cy="424221"/>
      </dsp:txXfrm>
    </dsp:sp>
    <dsp:sp modelId="{E1128929-7BC1-42BF-A136-C671DEB6BE7D}">
      <dsp:nvSpPr>
        <dsp:cNvPr id="0" name=""/>
        <dsp:cNvSpPr/>
      </dsp:nvSpPr>
      <dsp:spPr>
        <a:xfrm>
          <a:off x="4686140" y="1097374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39464-4C06-43AF-82CB-C4341CBE7C02}">
      <dsp:nvSpPr>
        <dsp:cNvPr id="0" name=""/>
        <dsp:cNvSpPr/>
      </dsp:nvSpPr>
      <dsp:spPr>
        <a:xfrm>
          <a:off x="4393897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Wireframes , UI for browser extension</a:t>
          </a:r>
        </a:p>
      </dsp:txBody>
      <dsp:txXfrm>
        <a:off x="4407095" y="1290819"/>
        <a:ext cx="649530" cy="424221"/>
      </dsp:txXfrm>
    </dsp:sp>
    <dsp:sp modelId="{EF74EC45-D8B8-4F86-A0D3-827640ECC806}">
      <dsp:nvSpPr>
        <dsp:cNvPr id="0" name=""/>
        <dsp:cNvSpPr/>
      </dsp:nvSpPr>
      <dsp:spPr>
        <a:xfrm>
          <a:off x="4686140" y="1728239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A82B6-E8E3-4726-9325-9E9DB75857B6}">
      <dsp:nvSpPr>
        <dsp:cNvPr id="0" name=""/>
        <dsp:cNvSpPr/>
      </dsp:nvSpPr>
      <dsp:spPr>
        <a:xfrm>
          <a:off x="4393897" y="190848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700" kern="1200"/>
            <a:t>System Design for Scaling the system</a:t>
          </a:r>
        </a:p>
      </dsp:txBody>
      <dsp:txXfrm>
        <a:off x="4407095" y="1921684"/>
        <a:ext cx="649530" cy="424221"/>
      </dsp:txXfrm>
    </dsp:sp>
    <dsp:sp modelId="{CD1DFE79-6C52-47D2-9700-4E133BACBE9A}">
      <dsp:nvSpPr>
        <dsp:cNvPr id="0" name=""/>
        <dsp:cNvSpPr/>
      </dsp:nvSpPr>
      <dsp:spPr>
        <a:xfrm>
          <a:off x="3633480" y="466509"/>
          <a:ext cx="1977085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1977085" y="90123"/>
              </a:lnTo>
              <a:lnTo>
                <a:pt x="1977085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94DFE-6AD8-4A0C-BF56-B1E20B46A600}">
      <dsp:nvSpPr>
        <dsp:cNvPr id="0" name=""/>
        <dsp:cNvSpPr/>
      </dsp:nvSpPr>
      <dsp:spPr>
        <a:xfrm>
          <a:off x="5303647" y="646756"/>
          <a:ext cx="613835" cy="4122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Implementation</a:t>
          </a:r>
        </a:p>
      </dsp:txBody>
      <dsp:txXfrm>
        <a:off x="5315720" y="658829"/>
        <a:ext cx="589689" cy="388065"/>
      </dsp:txXfrm>
    </dsp:sp>
    <dsp:sp modelId="{52E99BDA-C28D-4E0A-8F91-F05C94421A2D}">
      <dsp:nvSpPr>
        <dsp:cNvPr id="0" name=""/>
        <dsp:cNvSpPr/>
      </dsp:nvSpPr>
      <dsp:spPr>
        <a:xfrm>
          <a:off x="5564845" y="1058968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FFDA-29CD-4DE1-96D4-B96ED8BCB428}">
      <dsp:nvSpPr>
        <dsp:cNvPr id="0" name=""/>
        <dsp:cNvSpPr/>
      </dsp:nvSpPr>
      <dsp:spPr>
        <a:xfrm>
          <a:off x="5272601" y="1239215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Nomad containerisation with ensemble model</a:t>
          </a:r>
        </a:p>
      </dsp:txBody>
      <dsp:txXfrm>
        <a:off x="5285799" y="1252413"/>
        <a:ext cx="649530" cy="424221"/>
      </dsp:txXfrm>
    </dsp:sp>
    <dsp:sp modelId="{2F4EE725-0516-4985-8EB2-504A9BD9EB31}">
      <dsp:nvSpPr>
        <dsp:cNvPr id="0" name=""/>
        <dsp:cNvSpPr/>
      </dsp:nvSpPr>
      <dsp:spPr>
        <a:xfrm>
          <a:off x="5564845" y="1689832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0972D-1466-4B0A-B633-D7A9321962BB}">
      <dsp:nvSpPr>
        <dsp:cNvPr id="0" name=""/>
        <dsp:cNvSpPr/>
      </dsp:nvSpPr>
      <dsp:spPr>
        <a:xfrm>
          <a:off x="5272601" y="1870079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the model’s scalability and accuracy</a:t>
          </a:r>
        </a:p>
      </dsp:txBody>
      <dsp:txXfrm>
        <a:off x="5285799" y="1883277"/>
        <a:ext cx="649530" cy="424221"/>
      </dsp:txXfrm>
    </dsp:sp>
    <dsp:sp modelId="{7530E5F4-6B39-45D6-82EE-2F8693771104}">
      <dsp:nvSpPr>
        <dsp:cNvPr id="0" name=""/>
        <dsp:cNvSpPr/>
      </dsp:nvSpPr>
      <dsp:spPr>
        <a:xfrm>
          <a:off x="5564845" y="2320697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99B37-DCFE-4698-B2AC-F56B1B86F70F}">
      <dsp:nvSpPr>
        <dsp:cNvPr id="0" name=""/>
        <dsp:cNvSpPr/>
      </dsp:nvSpPr>
      <dsp:spPr>
        <a:xfrm>
          <a:off x="5184481" y="2500944"/>
          <a:ext cx="852167" cy="532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and Implementing browser extension which also supports mobile devices</a:t>
          </a:r>
        </a:p>
      </dsp:txBody>
      <dsp:txXfrm>
        <a:off x="5200068" y="2516531"/>
        <a:ext cx="820993" cy="501009"/>
      </dsp:txXfrm>
    </dsp:sp>
    <dsp:sp modelId="{A9A073E9-3386-4110-B596-EE5612F6D183}">
      <dsp:nvSpPr>
        <dsp:cNvPr id="0" name=""/>
        <dsp:cNvSpPr/>
      </dsp:nvSpPr>
      <dsp:spPr>
        <a:xfrm>
          <a:off x="5564845" y="3033128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79D90-7747-4955-AA8A-92E152BB3674}">
      <dsp:nvSpPr>
        <dsp:cNvPr id="0" name=""/>
        <dsp:cNvSpPr/>
      </dsp:nvSpPr>
      <dsp:spPr>
        <a:xfrm>
          <a:off x="5184481" y="3213375"/>
          <a:ext cx="852167" cy="59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Implementing a procedure to Create logs and reports through browser extension</a:t>
          </a:r>
        </a:p>
      </dsp:txBody>
      <dsp:txXfrm>
        <a:off x="5201924" y="3230818"/>
        <a:ext cx="817281" cy="560668"/>
      </dsp:txXfrm>
    </dsp:sp>
    <dsp:sp modelId="{BFC3416B-2DDA-407D-86CC-47B9032E407B}">
      <dsp:nvSpPr>
        <dsp:cNvPr id="0" name=""/>
        <dsp:cNvSpPr/>
      </dsp:nvSpPr>
      <dsp:spPr>
        <a:xfrm>
          <a:off x="3633480" y="466509"/>
          <a:ext cx="2855789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2855789" y="90123"/>
              </a:lnTo>
              <a:lnTo>
                <a:pt x="2855789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0A1A6-B610-43E1-8D30-42EA03CE8F97}">
      <dsp:nvSpPr>
        <dsp:cNvPr id="0" name=""/>
        <dsp:cNvSpPr/>
      </dsp:nvSpPr>
      <dsp:spPr>
        <a:xfrm>
          <a:off x="6151306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Closeout</a:t>
          </a:r>
        </a:p>
      </dsp:txBody>
      <dsp:txXfrm>
        <a:off x="6164504" y="659954"/>
        <a:ext cx="649530" cy="424221"/>
      </dsp:txXfrm>
    </dsp:sp>
    <dsp:sp modelId="{9F51A5F5-571D-4DF5-97BE-A15AEE4B2474}">
      <dsp:nvSpPr>
        <dsp:cNvPr id="0" name=""/>
        <dsp:cNvSpPr/>
      </dsp:nvSpPr>
      <dsp:spPr>
        <a:xfrm>
          <a:off x="6443549" y="1097374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EF9D4-3E0F-4D91-84D2-91FFAC3D4258}">
      <dsp:nvSpPr>
        <dsp:cNvPr id="0" name=""/>
        <dsp:cNvSpPr/>
      </dsp:nvSpPr>
      <dsp:spPr>
        <a:xfrm>
          <a:off x="6151306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Host the application and run it</a:t>
          </a:r>
        </a:p>
      </dsp:txBody>
      <dsp:txXfrm>
        <a:off x="6164504" y="1290819"/>
        <a:ext cx="649530" cy="424221"/>
      </dsp:txXfrm>
    </dsp:sp>
    <dsp:sp modelId="{9C86E4CE-7D36-44CF-ACF8-4E8188C33033}">
      <dsp:nvSpPr>
        <dsp:cNvPr id="0" name=""/>
        <dsp:cNvSpPr/>
      </dsp:nvSpPr>
      <dsp:spPr>
        <a:xfrm>
          <a:off x="6443549" y="1728239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49B2C-53CC-432B-A784-3E7CB46200F7}">
      <dsp:nvSpPr>
        <dsp:cNvPr id="0" name=""/>
        <dsp:cNvSpPr/>
      </dsp:nvSpPr>
      <dsp:spPr>
        <a:xfrm>
          <a:off x="6151306" y="190848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Final Presentation</a:t>
          </a:r>
        </a:p>
      </dsp:txBody>
      <dsp:txXfrm>
        <a:off x="6164504" y="1921684"/>
        <a:ext cx="649530" cy="424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1914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8014608/predictive-analytics-and-data-min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computer-science/modeling-algorithm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8014608/predictive-analytics-and-data-mini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computer-science/modeling-algorithm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8014608/predictive-analytics-and-data-mining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computer-science/modeling-algorithm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8014608/predictive-analytics-and-data-mining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computer-science/modeling-algorithm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535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763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92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Vijay </a:t>
            </a:r>
            <a:r>
              <a:rPr lang="en-US" i="1" err="1"/>
              <a:t>Kotu</a:t>
            </a:r>
            <a:r>
              <a:rPr lang="en-US" i="1"/>
              <a:t>, </a:t>
            </a:r>
            <a:r>
              <a:rPr lang="en-US" i="1" err="1"/>
              <a:t>Bala</a:t>
            </a:r>
            <a:r>
              <a:rPr lang="en-US" i="1"/>
              <a:t> Deshpande PhD, in </a:t>
            </a:r>
            <a:r>
              <a:rPr lang="en-US" i="1">
                <a:hlinkClick r:id="rId3"/>
              </a:rPr>
              <a:t>Predictive Analytics and Data Mining</a:t>
            </a:r>
            <a:r>
              <a:rPr lang="en-US" i="1"/>
              <a:t>, 2015</a:t>
            </a:r>
            <a:br>
              <a:rPr lang="en-US" i="1"/>
            </a:br>
            <a:r>
              <a:rPr lang="en-US" b="1"/>
              <a:t>.3.4 Ensemble Modeling</a:t>
            </a:r>
          </a:p>
          <a:p>
            <a:r>
              <a:rPr lang="en-US"/>
              <a:t>Ensemble modeling is a process where multiple diverse models are created to predict an outcome, either by using many different </a:t>
            </a:r>
            <a:r>
              <a:rPr lang="en-US">
                <a:hlinkClick r:id="rId4" tooltip="Learn more about Modeling Algorithm from ScienceDirect's AI-generated Topic Pages"/>
              </a:rPr>
              <a:t>modeling algorithms</a:t>
            </a:r>
            <a:r>
              <a:rPr lang="en-US"/>
              <a:t> or using different training data sets. </a:t>
            </a:r>
          </a:p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5891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Vijay </a:t>
            </a:r>
            <a:r>
              <a:rPr lang="en-US" i="1" err="1"/>
              <a:t>Kotu</a:t>
            </a:r>
            <a:r>
              <a:rPr lang="en-US" i="1"/>
              <a:t>, </a:t>
            </a:r>
            <a:r>
              <a:rPr lang="en-US" i="1" err="1"/>
              <a:t>Bala</a:t>
            </a:r>
            <a:r>
              <a:rPr lang="en-US" i="1"/>
              <a:t> Deshpande PhD, in </a:t>
            </a:r>
            <a:r>
              <a:rPr lang="en-US" i="1">
                <a:hlinkClick r:id="rId3"/>
              </a:rPr>
              <a:t>Predictive Analytics and Data Mining</a:t>
            </a:r>
            <a:r>
              <a:rPr lang="en-US" i="1"/>
              <a:t>, 2015</a:t>
            </a:r>
            <a:br>
              <a:rPr lang="en-US" i="1"/>
            </a:br>
            <a:r>
              <a:rPr lang="en-US" b="1"/>
              <a:t>.3.4 Ensemble Modeling</a:t>
            </a:r>
          </a:p>
          <a:p>
            <a:r>
              <a:rPr lang="en-US"/>
              <a:t>Ensemble modeling is a process where multiple diverse models are created to predict an outcome, either by using many different </a:t>
            </a:r>
            <a:r>
              <a:rPr lang="en-US">
                <a:hlinkClick r:id="rId4" tooltip="Learn more about Modeling Algorithm from ScienceDirect's AI-generated Topic Pages"/>
              </a:rPr>
              <a:t>modeling algorithms</a:t>
            </a:r>
            <a:r>
              <a:rPr lang="en-US"/>
              <a:t> or using different training data sets. </a:t>
            </a:r>
          </a:p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22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1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Vijay </a:t>
            </a:r>
            <a:r>
              <a:rPr lang="en-US" i="1" err="1"/>
              <a:t>Kotu</a:t>
            </a:r>
            <a:r>
              <a:rPr lang="en-US" i="1"/>
              <a:t>, </a:t>
            </a:r>
            <a:r>
              <a:rPr lang="en-US" i="1" err="1"/>
              <a:t>Bala</a:t>
            </a:r>
            <a:r>
              <a:rPr lang="en-US" i="1"/>
              <a:t> Deshpande PhD, in </a:t>
            </a:r>
            <a:r>
              <a:rPr lang="en-US" i="1">
                <a:hlinkClick r:id="rId3"/>
              </a:rPr>
              <a:t>Predictive Analytics and Data Mining</a:t>
            </a:r>
            <a:r>
              <a:rPr lang="en-US" i="1"/>
              <a:t>, 2015</a:t>
            </a:r>
            <a:br>
              <a:rPr lang="en-US" i="1"/>
            </a:br>
            <a:r>
              <a:rPr lang="en-US" b="1"/>
              <a:t>.3.4 Ensemble Modeling</a:t>
            </a:r>
          </a:p>
          <a:p>
            <a:r>
              <a:rPr lang="en-US"/>
              <a:t>Ensemble modeling is a process where multiple diverse models are created to predict an outcome, either by using many different </a:t>
            </a:r>
            <a:r>
              <a:rPr lang="en-US">
                <a:hlinkClick r:id="rId4" tooltip="Learn more about Modeling Algorithm from ScienceDirect's AI-generated Topic Pages"/>
              </a:rPr>
              <a:t>modeling algorithms</a:t>
            </a:r>
            <a:r>
              <a:rPr lang="en-US"/>
              <a:t> or using different training data sets. </a:t>
            </a:r>
          </a:p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85878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Vijay </a:t>
            </a:r>
            <a:r>
              <a:rPr lang="en-US" i="1" err="1"/>
              <a:t>Kotu</a:t>
            </a:r>
            <a:r>
              <a:rPr lang="en-US" i="1"/>
              <a:t>, </a:t>
            </a:r>
            <a:r>
              <a:rPr lang="en-US" i="1" err="1"/>
              <a:t>Bala</a:t>
            </a:r>
            <a:r>
              <a:rPr lang="en-US" i="1"/>
              <a:t> Deshpande PhD, in </a:t>
            </a:r>
            <a:r>
              <a:rPr lang="en-US" i="1">
                <a:hlinkClick r:id="rId3"/>
              </a:rPr>
              <a:t>Predictive Analytics and Data Mining</a:t>
            </a:r>
            <a:r>
              <a:rPr lang="en-US" i="1"/>
              <a:t>, 2015</a:t>
            </a:r>
            <a:br>
              <a:rPr lang="en-US" i="1"/>
            </a:br>
            <a:r>
              <a:rPr lang="en-US" b="1"/>
              <a:t>.3.4 Ensemble Modeling</a:t>
            </a:r>
          </a:p>
          <a:p>
            <a:r>
              <a:rPr lang="en-US"/>
              <a:t>Ensemble modeling is a process where multiple diverse models are created to predict an outcome, either by using many different </a:t>
            </a:r>
            <a:r>
              <a:rPr lang="en-US">
                <a:hlinkClick r:id="rId4" tooltip="Learn more about Modeling Algorithm from ScienceDirect's AI-generated Topic Pages"/>
              </a:rPr>
              <a:t>modeling algorithms</a:t>
            </a:r>
            <a:r>
              <a:rPr lang="en-US"/>
              <a:t> or using different training data sets. </a:t>
            </a:r>
          </a:p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1656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688271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01492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3075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375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8805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8551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47320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3556642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2147523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2092879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3444756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2116524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937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83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848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16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656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https://www.rte.ie/news/newslens/2020/0804/1157249-cybercrime/ [5]</a:t>
            </a:r>
          </a:p>
          <a:p>
            <a:r>
              <a:rPr lang="en-MY"/>
              <a:t>https://www.microsoft.com/security/blog/2020/04/08/microsoft-shares-new-threat-intelligence-security-guidance-during-global-crisis/ [6]</a:t>
            </a:r>
          </a:p>
          <a:p>
            <a:r>
              <a:rPr lang="en-MY"/>
              <a:t>https://www.itpro.co.uk/security/32560/spike-in-brexit-themed-phishing-attacks-expected-once-withdrawal-agreement-is [7]</a:t>
            </a:r>
          </a:p>
        </p:txBody>
      </p:sp>
    </p:spTree>
    <p:extLst>
      <p:ext uri="{BB962C8B-B14F-4D97-AF65-F5344CB8AC3E}">
        <p14:creationId xmlns:p14="http://schemas.microsoft.com/office/powerpoint/2010/main" val="2564468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1596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74609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647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1. Predications can't be made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2. Model optimisation is impractical leading to sacrificing accuracy.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235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Smaller dataset -&gt; it maybe possible to fit simple models, but for computational complexity then there's problem in accuracy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Horizontal Scaling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0900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1. backlog of data to predict keeps on growing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2. Potential value of the predictions is lost (real-time)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3. prediction system breaks, predictions can't be made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3 problem  solution</a:t>
            </a: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/>
              <a:t> To generate predictions, at any time you need to hold in memory only the features for a single instance, doesn't require larger machines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/>
              <a:t>Model Training -&gt; entire training set needs to be loaded to the memory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/>
              <a:t>EFFICIENT DATA MANAGEMENT SYSTEM to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83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By intelligently removing features, we can make learning algo, without having distracted by unwanted features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944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58410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Horizontal – add nodes to infrastructure to handle more data or computation, load is distributed evenly among nodes. Ed: Apache Hadoop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Vertical – add more resources to existing machines, more efficient initially but limit to amount of resource we can add. Eg: SQL Servers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27931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Hori – 2 main layers storage and computation. Storage layer -&gt; data is stored and passed to computational. Apache Hadoop; Storage layer Hadoop Distributed File System, Dataset partioned and distributed over multiple machines, parrallel processing. Data is unlikely to be lost in event of hardware and s/w failres. Simple Algorithm called Mapreduce</a:t>
            </a:r>
          </a:p>
        </p:txBody>
      </p:sp>
    </p:spTree>
    <p:extLst>
      <p:ext uri="{BB962C8B-B14F-4D97-AF65-F5344CB8AC3E}">
        <p14:creationId xmlns:p14="http://schemas.microsoft.com/office/powerpoint/2010/main" val="512115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139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0603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307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4792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507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86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45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[1] I. M. M. A. R. A. H. L. N. S. a. A. A. G. Mohammad Saiful, "Detecting Malicious URLs Using Lexical," in </a:t>
            </a:r>
            <a:r>
              <a:rPr lang="en-US" sz="1100" i="1"/>
              <a:t>University of New Brunswick, Fredericton, NB, Canada</a:t>
            </a:r>
            <a:r>
              <a:rPr lang="en-US" sz="1100"/>
              <a:t>, Fredericton, 2016. </a:t>
            </a:r>
          </a:p>
          <a:p>
            <a:r>
              <a:rPr lang="en-US" sz="1100"/>
              <a:t>[2] S. S. Vishal A. </a:t>
            </a:r>
            <a:r>
              <a:rPr lang="en-US" sz="1100" err="1"/>
              <a:t>Kharde</a:t>
            </a:r>
            <a:r>
              <a:rPr lang="en-US" sz="1100"/>
              <a:t>, "Sentiment Analysis of Twitter Data: A Survey of Techniques," </a:t>
            </a:r>
            <a:r>
              <a:rPr lang="en-US" sz="1100" i="1"/>
              <a:t>International Journal of Computer Applications (0975 – 8887), </a:t>
            </a:r>
            <a:r>
              <a:rPr lang="en-US" sz="1100"/>
              <a:t>vol. Volume 139, no. 11, p. 15, 2016. </a:t>
            </a:r>
          </a:p>
          <a:p>
            <a:r>
              <a:rPr lang="en-US" sz="1100"/>
              <a:t>[3] E. B. O. D. B. D. </a:t>
            </a:r>
            <a:r>
              <a:rPr lang="en-US" sz="1100" err="1"/>
              <a:t>Ozgur</a:t>
            </a:r>
            <a:r>
              <a:rPr lang="en-US" sz="1100"/>
              <a:t> </a:t>
            </a:r>
            <a:r>
              <a:rPr lang="en-US" sz="1100" err="1"/>
              <a:t>Koray</a:t>
            </a:r>
            <a:r>
              <a:rPr lang="en-US" sz="1100"/>
              <a:t> </a:t>
            </a:r>
            <a:r>
              <a:rPr lang="en-US" sz="1100" err="1"/>
              <a:t>Sahingoz</a:t>
            </a:r>
            <a:r>
              <a:rPr lang="en-US" sz="1100"/>
              <a:t>, "Machine learning based phishing detection from URLs," </a:t>
            </a:r>
            <a:r>
              <a:rPr lang="en-US" sz="1100" i="1"/>
              <a:t>Expert Systems With Applications, </a:t>
            </a:r>
            <a:r>
              <a:rPr lang="en-US" sz="1100"/>
              <a:t>2019. 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7330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277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2823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8060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4554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71334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29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7398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3460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22979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85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48096" y="338325"/>
            <a:ext cx="5448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60" r:id="rId8"/>
    <p:sldLayoutId id="2147483661" r:id="rId9"/>
    <p:sldLayoutId id="2147483667" r:id="rId10"/>
    <p:sldLayoutId id="2147483669" r:id="rId11"/>
    <p:sldLayoutId id="2147483673" r:id="rId12"/>
    <p:sldLayoutId id="2147483674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46852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dproject.io/docs/nomad-vs-kubernet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itpro.co.uk/security/32560/spike-in-brexit-themed-phishing-attacks-expected-once-withdrawal-agreement-is" TargetMode="External"/><Relationship Id="rId5" Type="http://schemas.openxmlformats.org/officeDocument/2006/relationships/hyperlink" Target="https://www.microsoft.com/security/blog/2020/04/08/microsoft-shares-new-threat-intelligence-security-guidance-during-global-crisis/" TargetMode="External"/><Relationship Id="rId4" Type="http://schemas.openxmlformats.org/officeDocument/2006/relationships/hyperlink" Target="https://www.rte.ie/news/newslens/2020/0804/1157249-cybercrime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-science/modeling-algorith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hyperlink" Target="https://www.kaggle.com/taruntiwarihp/phishing-site-url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b.ca/cic/datasets/url-2016.html" TargetMode="External"/><Relationship Id="rId2" Type="http://schemas.openxmlformats.org/officeDocument/2006/relationships/hyperlink" Target="http://data.phishtank.com/data/online-valid.csv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hyperlink" Target="http://2015.igem.org/Team:Exeter/Medal_Requirements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2015.igem.org/Team:Exeter/Medal_Requirements" TargetMode="Externa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97297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3273270" y="1859959"/>
            <a:ext cx="5239686" cy="19347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Event-Driven Malicious URL Extractor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sz="2300">
                <a:solidFill>
                  <a:schemeClr val="accent1"/>
                </a:solidFill>
              </a:rPr>
              <a:t>2021-085</a:t>
            </a: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accen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5B5921-C97B-4425-BC2F-C6B12D5B60AD}"/>
              </a:ext>
            </a:extLst>
          </p:cNvPr>
          <p:cNvGrpSpPr/>
          <p:nvPr/>
        </p:nvGrpSpPr>
        <p:grpSpPr>
          <a:xfrm>
            <a:off x="8520" y="4698784"/>
            <a:ext cx="9245710" cy="454395"/>
            <a:chOff x="-8060" y="4668144"/>
            <a:chExt cx="9245710" cy="454395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5E2D3035-0261-4CAC-8E2C-8F7FAD39B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11451A-F118-4FAF-95BA-1F21D3B177B4}"/>
                </a:ext>
              </a:extLst>
            </p:cNvPr>
            <p:cNvSpPr txBox="1"/>
            <p:nvPr/>
          </p:nvSpPr>
          <p:spPr>
            <a:xfrm>
              <a:off x="93650" y="4788382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                                                                                                                                                                07.07.2021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 Diagram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0F460A-D7ED-4616-8109-1E7D9475B586}"/>
              </a:ext>
            </a:extLst>
          </p:cNvPr>
          <p:cNvGrpSpPr/>
          <p:nvPr/>
        </p:nvGrpSpPr>
        <p:grpSpPr>
          <a:xfrm>
            <a:off x="-8060" y="4704720"/>
            <a:ext cx="9152060" cy="459100"/>
            <a:chOff x="-8060" y="4663439"/>
            <a:chExt cx="9152060" cy="459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49119EF-B5A8-4BA0-8837-9F30BECA6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402095-2E4B-4042-995A-26CE79DF2BB0}"/>
                </a:ext>
              </a:extLst>
            </p:cNvPr>
            <p:cNvSpPr txBox="1"/>
            <p:nvPr/>
          </p:nvSpPr>
          <p:spPr>
            <a:xfrm>
              <a:off x="0" y="4663439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               10.03.2021</a:t>
              </a:r>
            </a:p>
          </p:txBody>
        </p: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5AD0CC-9034-8F44-8F31-3602A4C04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298" y="914328"/>
            <a:ext cx="5610680" cy="38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698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7EC5AF-0CAA-48F4-9596-66832D79CC54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6D58783-8F54-4480-AF00-EB7E3E21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065679-B895-4812-8CDE-9A1CBAC4BA8B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0C66D2D-9B13-4A52-88CB-47A887FA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424" y="139981"/>
            <a:ext cx="4087500" cy="576000"/>
          </a:xfrm>
        </p:spPr>
        <p:txBody>
          <a:bodyPr/>
          <a:lstStyle/>
          <a:p>
            <a:r>
              <a:rPr lang="en-MY"/>
              <a:t>References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B784D79-EA63-46D1-A038-B929D9DFB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24" y="496074"/>
            <a:ext cx="8203500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nomad. (2021, February 28).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Nomad Vs. Kubernetes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nomadproject.io: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https://www.nomadproject.io/docs/nomad-vs-kubernetes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I. M. M. A. R. A. H. L. N. S. a. A. A. G. Mohammad Saiful, "Detecting Malicious URLs Using Lexical," in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New Brunswick, Fredericton, NB, Canada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Fredericton, 2016.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S. S. Vishal A.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Kharde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"Sentiment Analysis of Twitter Data: A Survey of Techniques,"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Computer Applications (0975 – 8887),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vol. Volume 139, no. 11, p. 15, 2016.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E. B. O. D. B. D.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Ozgur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Koray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Sahingoz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"Machine learning based phishing detection from URLs,"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Expert Systems With Applications,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2019. 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RTE. (2020, August Tuesday).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'Alarming' cybercrime increase during Covid-19 pandemic, says Interpol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RTE: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https://www.rte.ie/news/newslens/2020/0804/1157249-cybercrime/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 Rob Lefferts. (2020, April 8).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shares new threat intelligence, security guidance during global crisis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Microsoft 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https://www.microsoft.com/security/blog/2020/04/08/microsoft-shares-new-threat-intelligence-security-guidance-during-global-crisis/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[7] expected once withdrawal agreement is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finalised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https://www.itpro.co.uk/security/32560/spike-in-brexit-themed-phishing-attacks-expected-once-withdrawal-agreement-is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708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grpSp>
        <p:nvGrpSpPr>
          <p:cNvPr id="3516" name="Google Shape;3516;p62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690;p35">
            <a:extLst>
              <a:ext uri="{FF2B5EF4-FFF2-40B4-BE49-F238E27FC236}">
                <a16:creationId xmlns:a16="http://schemas.microsoft.com/office/drawing/2014/main" id="{8F8EECE8-1E37-48B9-BFB9-F8303781E033}"/>
              </a:ext>
            </a:extLst>
          </p:cNvPr>
          <p:cNvGrpSpPr/>
          <p:nvPr/>
        </p:nvGrpSpPr>
        <p:grpSpPr>
          <a:xfrm>
            <a:off x="4769924" y="1750462"/>
            <a:ext cx="2645484" cy="1405032"/>
            <a:chOff x="469775" y="238125"/>
            <a:chExt cx="6679425" cy="5229600"/>
          </a:xfrm>
        </p:grpSpPr>
        <p:sp>
          <p:nvSpPr>
            <p:cNvPr id="91" name="Google Shape;1691;p35">
              <a:extLst>
                <a:ext uri="{FF2B5EF4-FFF2-40B4-BE49-F238E27FC236}">
                  <a16:creationId xmlns:a16="http://schemas.microsoft.com/office/drawing/2014/main" id="{1D3AEAC5-7257-42F2-A0C8-F2ED192B3A2F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92;p35">
              <a:extLst>
                <a:ext uri="{FF2B5EF4-FFF2-40B4-BE49-F238E27FC236}">
                  <a16:creationId xmlns:a16="http://schemas.microsoft.com/office/drawing/2014/main" id="{1C7F2F71-FCFA-4C42-95FE-50B84A585BBB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93;p35">
              <a:extLst>
                <a:ext uri="{FF2B5EF4-FFF2-40B4-BE49-F238E27FC236}">
                  <a16:creationId xmlns:a16="http://schemas.microsoft.com/office/drawing/2014/main" id="{AE7B7FB9-BC38-4C8D-8382-ED0F9A1A0B8A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94;p35">
              <a:extLst>
                <a:ext uri="{FF2B5EF4-FFF2-40B4-BE49-F238E27FC236}">
                  <a16:creationId xmlns:a16="http://schemas.microsoft.com/office/drawing/2014/main" id="{0795AC0C-271C-47EA-94F8-B8AD382F5D00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95;p35">
              <a:extLst>
                <a:ext uri="{FF2B5EF4-FFF2-40B4-BE49-F238E27FC236}">
                  <a16:creationId xmlns:a16="http://schemas.microsoft.com/office/drawing/2014/main" id="{05DD7BB2-3AD1-4102-8546-2875F323604B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96;p35">
              <a:extLst>
                <a:ext uri="{FF2B5EF4-FFF2-40B4-BE49-F238E27FC236}">
                  <a16:creationId xmlns:a16="http://schemas.microsoft.com/office/drawing/2014/main" id="{5082D71D-606E-4F4B-8D0F-502EA4DB362D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97;p35">
              <a:extLst>
                <a:ext uri="{FF2B5EF4-FFF2-40B4-BE49-F238E27FC236}">
                  <a16:creationId xmlns:a16="http://schemas.microsoft.com/office/drawing/2014/main" id="{EBE2E468-7FA4-4B37-A4B6-5775C53245EF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98;p35">
              <a:extLst>
                <a:ext uri="{FF2B5EF4-FFF2-40B4-BE49-F238E27FC236}">
                  <a16:creationId xmlns:a16="http://schemas.microsoft.com/office/drawing/2014/main" id="{C6C50C30-5F76-4D6C-AAA0-3E3CBAFBB31F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99;p35">
              <a:extLst>
                <a:ext uri="{FF2B5EF4-FFF2-40B4-BE49-F238E27FC236}">
                  <a16:creationId xmlns:a16="http://schemas.microsoft.com/office/drawing/2014/main" id="{5C7AE7A3-B920-4A9D-B0BA-4D821930B09A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00;p35">
              <a:extLst>
                <a:ext uri="{FF2B5EF4-FFF2-40B4-BE49-F238E27FC236}">
                  <a16:creationId xmlns:a16="http://schemas.microsoft.com/office/drawing/2014/main" id="{92104930-7104-4238-BD3B-7D92E18EC39B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01;p35">
              <a:extLst>
                <a:ext uri="{FF2B5EF4-FFF2-40B4-BE49-F238E27FC236}">
                  <a16:creationId xmlns:a16="http://schemas.microsoft.com/office/drawing/2014/main" id="{1718DE3E-7DDD-4257-B3D9-5C52FD22C184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02;p35">
              <a:extLst>
                <a:ext uri="{FF2B5EF4-FFF2-40B4-BE49-F238E27FC236}">
                  <a16:creationId xmlns:a16="http://schemas.microsoft.com/office/drawing/2014/main" id="{08E60C46-6DC4-4757-B1C3-7960951E6EF4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03;p35">
              <a:extLst>
                <a:ext uri="{FF2B5EF4-FFF2-40B4-BE49-F238E27FC236}">
                  <a16:creationId xmlns:a16="http://schemas.microsoft.com/office/drawing/2014/main" id="{8AE690D8-D846-4BF9-9689-14FEEC943E90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04;p35">
              <a:extLst>
                <a:ext uri="{FF2B5EF4-FFF2-40B4-BE49-F238E27FC236}">
                  <a16:creationId xmlns:a16="http://schemas.microsoft.com/office/drawing/2014/main" id="{9C13D04C-7B52-4337-AB43-1192F2380002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05;p35">
              <a:extLst>
                <a:ext uri="{FF2B5EF4-FFF2-40B4-BE49-F238E27FC236}">
                  <a16:creationId xmlns:a16="http://schemas.microsoft.com/office/drawing/2014/main" id="{0661797E-F378-4AD8-ADA2-4064EC09AD63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06;p35">
              <a:extLst>
                <a:ext uri="{FF2B5EF4-FFF2-40B4-BE49-F238E27FC236}">
                  <a16:creationId xmlns:a16="http://schemas.microsoft.com/office/drawing/2014/main" id="{3900DAAF-0279-4B18-9C49-79BE30B5DF12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07;p35">
              <a:extLst>
                <a:ext uri="{FF2B5EF4-FFF2-40B4-BE49-F238E27FC236}">
                  <a16:creationId xmlns:a16="http://schemas.microsoft.com/office/drawing/2014/main" id="{9F39CD7D-2E0A-42FC-946F-BCA798464828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08;p35">
              <a:extLst>
                <a:ext uri="{FF2B5EF4-FFF2-40B4-BE49-F238E27FC236}">
                  <a16:creationId xmlns:a16="http://schemas.microsoft.com/office/drawing/2014/main" id="{61208D8F-2116-437F-BF23-68842887F0CF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09;p35">
              <a:extLst>
                <a:ext uri="{FF2B5EF4-FFF2-40B4-BE49-F238E27FC236}">
                  <a16:creationId xmlns:a16="http://schemas.microsoft.com/office/drawing/2014/main" id="{0F919FCD-F53D-4C4C-AC19-715B0B7ECB3B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10;p35">
              <a:extLst>
                <a:ext uri="{FF2B5EF4-FFF2-40B4-BE49-F238E27FC236}">
                  <a16:creationId xmlns:a16="http://schemas.microsoft.com/office/drawing/2014/main" id="{EDB3D7F7-33BA-41F4-A098-F9F73A802590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11;p35">
              <a:extLst>
                <a:ext uri="{FF2B5EF4-FFF2-40B4-BE49-F238E27FC236}">
                  <a16:creationId xmlns:a16="http://schemas.microsoft.com/office/drawing/2014/main" id="{5066D3F3-90C4-4600-AE17-0332DF6695A2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12;p35">
              <a:extLst>
                <a:ext uri="{FF2B5EF4-FFF2-40B4-BE49-F238E27FC236}">
                  <a16:creationId xmlns:a16="http://schemas.microsoft.com/office/drawing/2014/main" id="{9A48103A-F56E-4FD7-9767-D84BD472DBEB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13;p35">
              <a:extLst>
                <a:ext uri="{FF2B5EF4-FFF2-40B4-BE49-F238E27FC236}">
                  <a16:creationId xmlns:a16="http://schemas.microsoft.com/office/drawing/2014/main" id="{309E6540-F315-4A13-8AFB-269FD64DD48C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14;p35">
              <a:extLst>
                <a:ext uri="{FF2B5EF4-FFF2-40B4-BE49-F238E27FC236}">
                  <a16:creationId xmlns:a16="http://schemas.microsoft.com/office/drawing/2014/main" id="{6A4919CF-D8CE-44F0-B0F0-902461427564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15;p35">
              <a:extLst>
                <a:ext uri="{FF2B5EF4-FFF2-40B4-BE49-F238E27FC236}">
                  <a16:creationId xmlns:a16="http://schemas.microsoft.com/office/drawing/2014/main" id="{AE6E40B5-E4E2-4FF6-9340-BE11E6623B5E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16;p35">
              <a:extLst>
                <a:ext uri="{FF2B5EF4-FFF2-40B4-BE49-F238E27FC236}">
                  <a16:creationId xmlns:a16="http://schemas.microsoft.com/office/drawing/2014/main" id="{6BD61F23-DF20-4C06-AFEB-70FFAC6D4230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17;p35">
              <a:extLst>
                <a:ext uri="{FF2B5EF4-FFF2-40B4-BE49-F238E27FC236}">
                  <a16:creationId xmlns:a16="http://schemas.microsoft.com/office/drawing/2014/main" id="{BE9B3A9E-2684-4C40-8685-2E1B6C462735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18;p35">
              <a:extLst>
                <a:ext uri="{FF2B5EF4-FFF2-40B4-BE49-F238E27FC236}">
                  <a16:creationId xmlns:a16="http://schemas.microsoft.com/office/drawing/2014/main" id="{D10E5B32-0052-4CF1-A712-93377CB989EC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19;p35">
              <a:extLst>
                <a:ext uri="{FF2B5EF4-FFF2-40B4-BE49-F238E27FC236}">
                  <a16:creationId xmlns:a16="http://schemas.microsoft.com/office/drawing/2014/main" id="{C3229E01-95FF-466F-9EC4-68AD32335F60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20;p35">
              <a:extLst>
                <a:ext uri="{FF2B5EF4-FFF2-40B4-BE49-F238E27FC236}">
                  <a16:creationId xmlns:a16="http://schemas.microsoft.com/office/drawing/2014/main" id="{27B3E5F5-364B-4A66-AEF9-557207FC0570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21;p35">
              <a:extLst>
                <a:ext uri="{FF2B5EF4-FFF2-40B4-BE49-F238E27FC236}">
                  <a16:creationId xmlns:a16="http://schemas.microsoft.com/office/drawing/2014/main" id="{7DA47611-DA56-4D75-82D6-2CA7F76B9624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22;p35">
              <a:extLst>
                <a:ext uri="{FF2B5EF4-FFF2-40B4-BE49-F238E27FC236}">
                  <a16:creationId xmlns:a16="http://schemas.microsoft.com/office/drawing/2014/main" id="{6C1413AD-2386-4371-A5EA-193E922B4283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23;p35">
              <a:extLst>
                <a:ext uri="{FF2B5EF4-FFF2-40B4-BE49-F238E27FC236}">
                  <a16:creationId xmlns:a16="http://schemas.microsoft.com/office/drawing/2014/main" id="{68DE0940-2C10-4CE0-95CE-984005AC70DE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24;p35">
              <a:extLst>
                <a:ext uri="{FF2B5EF4-FFF2-40B4-BE49-F238E27FC236}">
                  <a16:creationId xmlns:a16="http://schemas.microsoft.com/office/drawing/2014/main" id="{027BE251-F0E1-46DB-8A22-CD4916DFC197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25;p35">
              <a:extLst>
                <a:ext uri="{FF2B5EF4-FFF2-40B4-BE49-F238E27FC236}">
                  <a16:creationId xmlns:a16="http://schemas.microsoft.com/office/drawing/2014/main" id="{FF2541A4-915B-48EC-AF32-36327D13818E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6;p35">
              <a:extLst>
                <a:ext uri="{FF2B5EF4-FFF2-40B4-BE49-F238E27FC236}">
                  <a16:creationId xmlns:a16="http://schemas.microsoft.com/office/drawing/2014/main" id="{4C5EF59E-4AD6-4DE4-BF40-41718B22FD77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27;p35">
              <a:extLst>
                <a:ext uri="{FF2B5EF4-FFF2-40B4-BE49-F238E27FC236}">
                  <a16:creationId xmlns:a16="http://schemas.microsoft.com/office/drawing/2014/main" id="{958D7ACD-59E9-4D3C-9191-F996F007B760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28;p35">
              <a:extLst>
                <a:ext uri="{FF2B5EF4-FFF2-40B4-BE49-F238E27FC236}">
                  <a16:creationId xmlns:a16="http://schemas.microsoft.com/office/drawing/2014/main" id="{F38B82CC-DCD4-4092-A694-EE9E3AFF5495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29;p35">
              <a:extLst>
                <a:ext uri="{FF2B5EF4-FFF2-40B4-BE49-F238E27FC236}">
                  <a16:creationId xmlns:a16="http://schemas.microsoft.com/office/drawing/2014/main" id="{9447E2B1-C519-419D-AB36-6091071CF0DE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0;p35">
              <a:extLst>
                <a:ext uri="{FF2B5EF4-FFF2-40B4-BE49-F238E27FC236}">
                  <a16:creationId xmlns:a16="http://schemas.microsoft.com/office/drawing/2014/main" id="{17D0EDD2-A6C8-4656-AEA9-791269D6ACD0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1;p35">
              <a:extLst>
                <a:ext uri="{FF2B5EF4-FFF2-40B4-BE49-F238E27FC236}">
                  <a16:creationId xmlns:a16="http://schemas.microsoft.com/office/drawing/2014/main" id="{73671A53-1004-485D-97C1-D1370401F0BC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32;p35">
              <a:extLst>
                <a:ext uri="{FF2B5EF4-FFF2-40B4-BE49-F238E27FC236}">
                  <a16:creationId xmlns:a16="http://schemas.microsoft.com/office/drawing/2014/main" id="{C4F73CFE-CEA8-4F74-819A-DF551A28602A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33;p35">
              <a:extLst>
                <a:ext uri="{FF2B5EF4-FFF2-40B4-BE49-F238E27FC236}">
                  <a16:creationId xmlns:a16="http://schemas.microsoft.com/office/drawing/2014/main" id="{E9BDC4E1-DA9D-4723-A293-049E8417E977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34;p35">
              <a:extLst>
                <a:ext uri="{FF2B5EF4-FFF2-40B4-BE49-F238E27FC236}">
                  <a16:creationId xmlns:a16="http://schemas.microsoft.com/office/drawing/2014/main" id="{BE68DC26-218C-433A-BE69-FED5E3BCEF0E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5;p35">
              <a:extLst>
                <a:ext uri="{FF2B5EF4-FFF2-40B4-BE49-F238E27FC236}">
                  <a16:creationId xmlns:a16="http://schemas.microsoft.com/office/drawing/2014/main" id="{EA4924E0-521B-4C15-A18D-EAB507AB9729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6;p35">
              <a:extLst>
                <a:ext uri="{FF2B5EF4-FFF2-40B4-BE49-F238E27FC236}">
                  <a16:creationId xmlns:a16="http://schemas.microsoft.com/office/drawing/2014/main" id="{268D0AEA-F27F-47A3-800A-AA743691E756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7;p35">
              <a:extLst>
                <a:ext uri="{FF2B5EF4-FFF2-40B4-BE49-F238E27FC236}">
                  <a16:creationId xmlns:a16="http://schemas.microsoft.com/office/drawing/2014/main" id="{50861896-09CF-40C4-81B0-561DFE870121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8;p35">
              <a:extLst>
                <a:ext uri="{FF2B5EF4-FFF2-40B4-BE49-F238E27FC236}">
                  <a16:creationId xmlns:a16="http://schemas.microsoft.com/office/drawing/2014/main" id="{7A0AC87F-C147-4344-A85E-D4307986F98B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9;p35">
              <a:extLst>
                <a:ext uri="{FF2B5EF4-FFF2-40B4-BE49-F238E27FC236}">
                  <a16:creationId xmlns:a16="http://schemas.microsoft.com/office/drawing/2014/main" id="{B7EDBD6F-9504-4C0D-9501-1FB5F24A630E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40;p35">
              <a:extLst>
                <a:ext uri="{FF2B5EF4-FFF2-40B4-BE49-F238E27FC236}">
                  <a16:creationId xmlns:a16="http://schemas.microsoft.com/office/drawing/2014/main" id="{C1C4FF13-46D2-4FEB-972C-0410188DAECC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41;p35">
              <a:extLst>
                <a:ext uri="{FF2B5EF4-FFF2-40B4-BE49-F238E27FC236}">
                  <a16:creationId xmlns:a16="http://schemas.microsoft.com/office/drawing/2014/main" id="{033BCED5-3B9E-4302-8D5C-D8DD6F19362E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42;p35">
              <a:extLst>
                <a:ext uri="{FF2B5EF4-FFF2-40B4-BE49-F238E27FC236}">
                  <a16:creationId xmlns:a16="http://schemas.microsoft.com/office/drawing/2014/main" id="{6B90D577-0DBA-4449-8BAF-63C1C8104EC2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43;p35">
              <a:extLst>
                <a:ext uri="{FF2B5EF4-FFF2-40B4-BE49-F238E27FC236}">
                  <a16:creationId xmlns:a16="http://schemas.microsoft.com/office/drawing/2014/main" id="{2EA94EAF-59B1-48CE-9D54-929EFA0F5ABB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44;p35">
              <a:extLst>
                <a:ext uri="{FF2B5EF4-FFF2-40B4-BE49-F238E27FC236}">
                  <a16:creationId xmlns:a16="http://schemas.microsoft.com/office/drawing/2014/main" id="{D8A03DD9-2387-4435-BB0B-A60EE65DF947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45;p35">
              <a:extLst>
                <a:ext uri="{FF2B5EF4-FFF2-40B4-BE49-F238E27FC236}">
                  <a16:creationId xmlns:a16="http://schemas.microsoft.com/office/drawing/2014/main" id="{538E9240-A10C-4D3E-B27E-7AFA607D4BED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46;p35">
              <a:extLst>
                <a:ext uri="{FF2B5EF4-FFF2-40B4-BE49-F238E27FC236}">
                  <a16:creationId xmlns:a16="http://schemas.microsoft.com/office/drawing/2014/main" id="{BB383F86-1490-4559-899D-7A6BCB27AEE1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47;p35">
              <a:extLst>
                <a:ext uri="{FF2B5EF4-FFF2-40B4-BE49-F238E27FC236}">
                  <a16:creationId xmlns:a16="http://schemas.microsoft.com/office/drawing/2014/main" id="{8E696F48-0B6D-4E19-842A-DF068CF6B6B2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48;p35">
              <a:extLst>
                <a:ext uri="{FF2B5EF4-FFF2-40B4-BE49-F238E27FC236}">
                  <a16:creationId xmlns:a16="http://schemas.microsoft.com/office/drawing/2014/main" id="{B22CF40A-963B-4450-8967-F4A6373B1D8A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49;p35">
              <a:extLst>
                <a:ext uri="{FF2B5EF4-FFF2-40B4-BE49-F238E27FC236}">
                  <a16:creationId xmlns:a16="http://schemas.microsoft.com/office/drawing/2014/main" id="{30487ED1-CA0F-4A14-B99E-531DADBA5D30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50;p35">
              <a:extLst>
                <a:ext uri="{FF2B5EF4-FFF2-40B4-BE49-F238E27FC236}">
                  <a16:creationId xmlns:a16="http://schemas.microsoft.com/office/drawing/2014/main" id="{AD6FB59D-33C2-4326-891C-018310ABB3C1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51;p35">
              <a:extLst>
                <a:ext uri="{FF2B5EF4-FFF2-40B4-BE49-F238E27FC236}">
                  <a16:creationId xmlns:a16="http://schemas.microsoft.com/office/drawing/2014/main" id="{9CED97ED-4523-461A-A001-8ACBB7B6580B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52;p35">
              <a:extLst>
                <a:ext uri="{FF2B5EF4-FFF2-40B4-BE49-F238E27FC236}">
                  <a16:creationId xmlns:a16="http://schemas.microsoft.com/office/drawing/2014/main" id="{76561F26-B251-4AF3-A41B-DFBFC84453C3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53;p35">
              <a:extLst>
                <a:ext uri="{FF2B5EF4-FFF2-40B4-BE49-F238E27FC236}">
                  <a16:creationId xmlns:a16="http://schemas.microsoft.com/office/drawing/2014/main" id="{69D4430F-A554-4AB8-899A-C6032BF4DFC5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54;p35">
              <a:extLst>
                <a:ext uri="{FF2B5EF4-FFF2-40B4-BE49-F238E27FC236}">
                  <a16:creationId xmlns:a16="http://schemas.microsoft.com/office/drawing/2014/main" id="{855A60AB-382F-4302-BAAE-67AB32FC50CB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55;p35">
              <a:extLst>
                <a:ext uri="{FF2B5EF4-FFF2-40B4-BE49-F238E27FC236}">
                  <a16:creationId xmlns:a16="http://schemas.microsoft.com/office/drawing/2014/main" id="{E521DD2B-50FA-453F-B66C-358895AC8180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56;p35">
              <a:extLst>
                <a:ext uri="{FF2B5EF4-FFF2-40B4-BE49-F238E27FC236}">
                  <a16:creationId xmlns:a16="http://schemas.microsoft.com/office/drawing/2014/main" id="{046550C2-F3CD-4B34-955C-2EB666983CDB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57;p35">
              <a:extLst>
                <a:ext uri="{FF2B5EF4-FFF2-40B4-BE49-F238E27FC236}">
                  <a16:creationId xmlns:a16="http://schemas.microsoft.com/office/drawing/2014/main" id="{E0A00ADF-7D31-4CD8-83BD-0FEADBA9F487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58;p35">
              <a:extLst>
                <a:ext uri="{FF2B5EF4-FFF2-40B4-BE49-F238E27FC236}">
                  <a16:creationId xmlns:a16="http://schemas.microsoft.com/office/drawing/2014/main" id="{C6B42D61-DBF9-4F72-8422-2C85A1BDC73C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59;p35">
              <a:extLst>
                <a:ext uri="{FF2B5EF4-FFF2-40B4-BE49-F238E27FC236}">
                  <a16:creationId xmlns:a16="http://schemas.microsoft.com/office/drawing/2014/main" id="{6DE19CA9-4D4E-4DA9-B729-80E88828DA7B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60;p35">
              <a:extLst>
                <a:ext uri="{FF2B5EF4-FFF2-40B4-BE49-F238E27FC236}">
                  <a16:creationId xmlns:a16="http://schemas.microsoft.com/office/drawing/2014/main" id="{06B48665-6819-44C7-A3B7-129079E464F6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61;p35">
              <a:extLst>
                <a:ext uri="{FF2B5EF4-FFF2-40B4-BE49-F238E27FC236}">
                  <a16:creationId xmlns:a16="http://schemas.microsoft.com/office/drawing/2014/main" id="{5963DB72-BF6C-4966-9AA1-27555C762BF0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62;p35">
              <a:extLst>
                <a:ext uri="{FF2B5EF4-FFF2-40B4-BE49-F238E27FC236}">
                  <a16:creationId xmlns:a16="http://schemas.microsoft.com/office/drawing/2014/main" id="{B6F5700A-4E29-4428-BA95-641456F1D282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63;p35">
              <a:extLst>
                <a:ext uri="{FF2B5EF4-FFF2-40B4-BE49-F238E27FC236}">
                  <a16:creationId xmlns:a16="http://schemas.microsoft.com/office/drawing/2014/main" id="{C9E29B4A-96C4-4D9F-A309-45D735FD16D5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64;p35">
              <a:extLst>
                <a:ext uri="{FF2B5EF4-FFF2-40B4-BE49-F238E27FC236}">
                  <a16:creationId xmlns:a16="http://schemas.microsoft.com/office/drawing/2014/main" id="{6522CC88-7B9D-4BF8-9962-9B46A396C4F4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65;p35">
              <a:extLst>
                <a:ext uri="{FF2B5EF4-FFF2-40B4-BE49-F238E27FC236}">
                  <a16:creationId xmlns:a16="http://schemas.microsoft.com/office/drawing/2014/main" id="{3761B99E-0186-498F-8936-5A9B3D6AE7CC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66;p35">
              <a:extLst>
                <a:ext uri="{FF2B5EF4-FFF2-40B4-BE49-F238E27FC236}">
                  <a16:creationId xmlns:a16="http://schemas.microsoft.com/office/drawing/2014/main" id="{567C8FE7-4BC3-4529-8DBE-450923DAAAA2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67;p35">
              <a:extLst>
                <a:ext uri="{FF2B5EF4-FFF2-40B4-BE49-F238E27FC236}">
                  <a16:creationId xmlns:a16="http://schemas.microsoft.com/office/drawing/2014/main" id="{69EADB5E-AC5F-405B-AD2C-0C0E3A524C7E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68;p35">
              <a:extLst>
                <a:ext uri="{FF2B5EF4-FFF2-40B4-BE49-F238E27FC236}">
                  <a16:creationId xmlns:a16="http://schemas.microsoft.com/office/drawing/2014/main" id="{E78A3DB1-070A-4E07-A6B5-7AF4D131586C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69;p35">
              <a:extLst>
                <a:ext uri="{FF2B5EF4-FFF2-40B4-BE49-F238E27FC236}">
                  <a16:creationId xmlns:a16="http://schemas.microsoft.com/office/drawing/2014/main" id="{97537C0E-3E49-4C7F-A227-39468692FCA2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70;p35">
              <a:extLst>
                <a:ext uri="{FF2B5EF4-FFF2-40B4-BE49-F238E27FC236}">
                  <a16:creationId xmlns:a16="http://schemas.microsoft.com/office/drawing/2014/main" id="{5E2B55E2-D75B-43DB-A273-D53BA30DCA93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71;p35">
              <a:extLst>
                <a:ext uri="{FF2B5EF4-FFF2-40B4-BE49-F238E27FC236}">
                  <a16:creationId xmlns:a16="http://schemas.microsoft.com/office/drawing/2014/main" id="{3383923F-3A73-4B7D-8ABB-7488F3E88B5E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72;p35">
              <a:extLst>
                <a:ext uri="{FF2B5EF4-FFF2-40B4-BE49-F238E27FC236}">
                  <a16:creationId xmlns:a16="http://schemas.microsoft.com/office/drawing/2014/main" id="{74CDF29C-2877-45E0-A671-B5C0CA27FE7D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73;p35">
              <a:extLst>
                <a:ext uri="{FF2B5EF4-FFF2-40B4-BE49-F238E27FC236}">
                  <a16:creationId xmlns:a16="http://schemas.microsoft.com/office/drawing/2014/main" id="{9C477815-FFBA-40D8-AD3B-5BD1D912F684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74;p35">
              <a:extLst>
                <a:ext uri="{FF2B5EF4-FFF2-40B4-BE49-F238E27FC236}">
                  <a16:creationId xmlns:a16="http://schemas.microsoft.com/office/drawing/2014/main" id="{C9A483AF-BF67-4367-8EFA-602536A5130F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75;p35">
              <a:extLst>
                <a:ext uri="{FF2B5EF4-FFF2-40B4-BE49-F238E27FC236}">
                  <a16:creationId xmlns:a16="http://schemas.microsoft.com/office/drawing/2014/main" id="{56A03F06-0C6A-42AC-8F69-4D9B97965C1E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76;p35">
              <a:extLst>
                <a:ext uri="{FF2B5EF4-FFF2-40B4-BE49-F238E27FC236}">
                  <a16:creationId xmlns:a16="http://schemas.microsoft.com/office/drawing/2014/main" id="{FFA92E1F-053B-4711-A1DF-332C8C55EDA8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7;p35">
              <a:extLst>
                <a:ext uri="{FF2B5EF4-FFF2-40B4-BE49-F238E27FC236}">
                  <a16:creationId xmlns:a16="http://schemas.microsoft.com/office/drawing/2014/main" id="{C9F0BCC2-977F-4244-B10C-E613B834E525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78;p35">
              <a:extLst>
                <a:ext uri="{FF2B5EF4-FFF2-40B4-BE49-F238E27FC236}">
                  <a16:creationId xmlns:a16="http://schemas.microsoft.com/office/drawing/2014/main" id="{ABCD02BD-6FE7-4DB3-AFE5-2FEE2D242357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79;p35">
              <a:extLst>
                <a:ext uri="{FF2B5EF4-FFF2-40B4-BE49-F238E27FC236}">
                  <a16:creationId xmlns:a16="http://schemas.microsoft.com/office/drawing/2014/main" id="{4A814F64-237B-44B4-886B-55DB2AB25106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780;p35">
              <a:extLst>
                <a:ext uri="{FF2B5EF4-FFF2-40B4-BE49-F238E27FC236}">
                  <a16:creationId xmlns:a16="http://schemas.microsoft.com/office/drawing/2014/main" id="{A27F8852-AF79-4917-B22F-26FF1FE81AFA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781;p35">
              <a:extLst>
                <a:ext uri="{FF2B5EF4-FFF2-40B4-BE49-F238E27FC236}">
                  <a16:creationId xmlns:a16="http://schemas.microsoft.com/office/drawing/2014/main" id="{75EAFE84-6068-4013-8E02-AA9F434DABF3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782;p35">
              <a:extLst>
                <a:ext uri="{FF2B5EF4-FFF2-40B4-BE49-F238E27FC236}">
                  <a16:creationId xmlns:a16="http://schemas.microsoft.com/office/drawing/2014/main" id="{571E54A1-F7E4-4A15-BF5A-2D97749E3410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783;p35">
              <a:extLst>
                <a:ext uri="{FF2B5EF4-FFF2-40B4-BE49-F238E27FC236}">
                  <a16:creationId xmlns:a16="http://schemas.microsoft.com/office/drawing/2014/main" id="{3AAB6AEA-FF3B-4A51-908D-41C6011EFCDD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784;p35">
              <a:extLst>
                <a:ext uri="{FF2B5EF4-FFF2-40B4-BE49-F238E27FC236}">
                  <a16:creationId xmlns:a16="http://schemas.microsoft.com/office/drawing/2014/main" id="{AC029555-D23D-488F-AD0E-FC0C029F46B3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85;p35">
              <a:extLst>
                <a:ext uri="{FF2B5EF4-FFF2-40B4-BE49-F238E27FC236}">
                  <a16:creationId xmlns:a16="http://schemas.microsoft.com/office/drawing/2014/main" id="{ED401377-4EC5-44D9-AA47-01B7683829F2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786;p35">
              <a:extLst>
                <a:ext uri="{FF2B5EF4-FFF2-40B4-BE49-F238E27FC236}">
                  <a16:creationId xmlns:a16="http://schemas.microsoft.com/office/drawing/2014/main" id="{CC9BA719-EB0E-4A0C-BB7B-03BDAA32A851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787;p35">
              <a:extLst>
                <a:ext uri="{FF2B5EF4-FFF2-40B4-BE49-F238E27FC236}">
                  <a16:creationId xmlns:a16="http://schemas.microsoft.com/office/drawing/2014/main" id="{CC16488C-AF0F-4CD4-91D9-13A33D51716B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788;p35">
              <a:extLst>
                <a:ext uri="{FF2B5EF4-FFF2-40B4-BE49-F238E27FC236}">
                  <a16:creationId xmlns:a16="http://schemas.microsoft.com/office/drawing/2014/main" id="{5C0C9EAA-7746-4E0E-A964-2DC0844DF5D0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89;p35">
              <a:extLst>
                <a:ext uri="{FF2B5EF4-FFF2-40B4-BE49-F238E27FC236}">
                  <a16:creationId xmlns:a16="http://schemas.microsoft.com/office/drawing/2014/main" id="{60794B59-A5F6-475E-9D50-C4722912D413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90;p35">
              <a:extLst>
                <a:ext uri="{FF2B5EF4-FFF2-40B4-BE49-F238E27FC236}">
                  <a16:creationId xmlns:a16="http://schemas.microsoft.com/office/drawing/2014/main" id="{523C52FC-AE72-4354-A536-C058873B794F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91;p35">
              <a:extLst>
                <a:ext uri="{FF2B5EF4-FFF2-40B4-BE49-F238E27FC236}">
                  <a16:creationId xmlns:a16="http://schemas.microsoft.com/office/drawing/2014/main" id="{6FF147E5-5EBD-41BE-86F2-08FF0673EB7D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92;p35">
              <a:extLst>
                <a:ext uri="{FF2B5EF4-FFF2-40B4-BE49-F238E27FC236}">
                  <a16:creationId xmlns:a16="http://schemas.microsoft.com/office/drawing/2014/main" id="{46883127-FA84-452A-AA4C-16EBE8C7F3A8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93;p35">
              <a:extLst>
                <a:ext uri="{FF2B5EF4-FFF2-40B4-BE49-F238E27FC236}">
                  <a16:creationId xmlns:a16="http://schemas.microsoft.com/office/drawing/2014/main" id="{783FD70C-81A6-4C55-A346-A1DE7E5BD23D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94;p35">
              <a:extLst>
                <a:ext uri="{FF2B5EF4-FFF2-40B4-BE49-F238E27FC236}">
                  <a16:creationId xmlns:a16="http://schemas.microsoft.com/office/drawing/2014/main" id="{B214175E-702A-446C-987C-EFA422D2636A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95;p35">
              <a:extLst>
                <a:ext uri="{FF2B5EF4-FFF2-40B4-BE49-F238E27FC236}">
                  <a16:creationId xmlns:a16="http://schemas.microsoft.com/office/drawing/2014/main" id="{88B78545-3401-4C69-B0EA-122D61E6FAA7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96;p35">
              <a:extLst>
                <a:ext uri="{FF2B5EF4-FFF2-40B4-BE49-F238E27FC236}">
                  <a16:creationId xmlns:a16="http://schemas.microsoft.com/office/drawing/2014/main" id="{75A62B52-63BE-46D8-9D1D-DEA7BB5E6B0C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97;p35">
              <a:extLst>
                <a:ext uri="{FF2B5EF4-FFF2-40B4-BE49-F238E27FC236}">
                  <a16:creationId xmlns:a16="http://schemas.microsoft.com/office/drawing/2014/main" id="{7E21D454-64F7-44BE-86D2-1BF3F3F7F64F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98;p35">
              <a:extLst>
                <a:ext uri="{FF2B5EF4-FFF2-40B4-BE49-F238E27FC236}">
                  <a16:creationId xmlns:a16="http://schemas.microsoft.com/office/drawing/2014/main" id="{4F7F7655-06AF-4665-A7D1-B21B0C39E2B1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99;p35">
              <a:extLst>
                <a:ext uri="{FF2B5EF4-FFF2-40B4-BE49-F238E27FC236}">
                  <a16:creationId xmlns:a16="http://schemas.microsoft.com/office/drawing/2014/main" id="{9AB38CAF-ADC3-4BC5-A52B-875607FDF508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800;p35">
              <a:extLst>
                <a:ext uri="{FF2B5EF4-FFF2-40B4-BE49-F238E27FC236}">
                  <a16:creationId xmlns:a16="http://schemas.microsoft.com/office/drawing/2014/main" id="{5A42968C-B894-4DDF-9CF6-22A580E7E3AB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801;p35">
              <a:extLst>
                <a:ext uri="{FF2B5EF4-FFF2-40B4-BE49-F238E27FC236}">
                  <a16:creationId xmlns:a16="http://schemas.microsoft.com/office/drawing/2014/main" id="{A95D1349-C6B2-4F78-838E-E3F33C4EA3F8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802;p35">
              <a:extLst>
                <a:ext uri="{FF2B5EF4-FFF2-40B4-BE49-F238E27FC236}">
                  <a16:creationId xmlns:a16="http://schemas.microsoft.com/office/drawing/2014/main" id="{BEF393E6-7859-4966-ADC2-A108D2D16904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803;p35">
              <a:extLst>
                <a:ext uri="{FF2B5EF4-FFF2-40B4-BE49-F238E27FC236}">
                  <a16:creationId xmlns:a16="http://schemas.microsoft.com/office/drawing/2014/main" id="{A46EE7D1-5C05-4EFB-84EF-A41AA5FCACD0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804;p35">
              <a:extLst>
                <a:ext uri="{FF2B5EF4-FFF2-40B4-BE49-F238E27FC236}">
                  <a16:creationId xmlns:a16="http://schemas.microsoft.com/office/drawing/2014/main" id="{388EAED1-49BB-4F47-AEF9-08068DF1AA32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805;p35">
              <a:extLst>
                <a:ext uri="{FF2B5EF4-FFF2-40B4-BE49-F238E27FC236}">
                  <a16:creationId xmlns:a16="http://schemas.microsoft.com/office/drawing/2014/main" id="{C27FB8AF-7889-4D6E-A46E-340B867CF67D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806;p35">
              <a:extLst>
                <a:ext uri="{FF2B5EF4-FFF2-40B4-BE49-F238E27FC236}">
                  <a16:creationId xmlns:a16="http://schemas.microsoft.com/office/drawing/2014/main" id="{79A220B8-F7D9-4924-BE10-A765B3661B6C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807;p35">
              <a:extLst>
                <a:ext uri="{FF2B5EF4-FFF2-40B4-BE49-F238E27FC236}">
                  <a16:creationId xmlns:a16="http://schemas.microsoft.com/office/drawing/2014/main" id="{A4079CED-7ACB-43B8-B9F7-FA6952F9C446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808;p35">
              <a:extLst>
                <a:ext uri="{FF2B5EF4-FFF2-40B4-BE49-F238E27FC236}">
                  <a16:creationId xmlns:a16="http://schemas.microsoft.com/office/drawing/2014/main" id="{AD9219AB-B133-4B4D-ABCD-861A671B9FF1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809;p35">
              <a:extLst>
                <a:ext uri="{FF2B5EF4-FFF2-40B4-BE49-F238E27FC236}">
                  <a16:creationId xmlns:a16="http://schemas.microsoft.com/office/drawing/2014/main" id="{E126CC7C-302C-42C4-AA4A-7B40BADC818C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810;p35">
              <a:extLst>
                <a:ext uri="{FF2B5EF4-FFF2-40B4-BE49-F238E27FC236}">
                  <a16:creationId xmlns:a16="http://schemas.microsoft.com/office/drawing/2014/main" id="{ADEA53C7-55B3-4B22-B5CD-C9D901F3B241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811;p35">
              <a:extLst>
                <a:ext uri="{FF2B5EF4-FFF2-40B4-BE49-F238E27FC236}">
                  <a16:creationId xmlns:a16="http://schemas.microsoft.com/office/drawing/2014/main" id="{8403CE39-97F1-48B4-9F2D-4712AA72C0CA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812;p35">
              <a:extLst>
                <a:ext uri="{FF2B5EF4-FFF2-40B4-BE49-F238E27FC236}">
                  <a16:creationId xmlns:a16="http://schemas.microsoft.com/office/drawing/2014/main" id="{B614AFC8-D0FD-4042-B6CF-CE1DFB383305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813;p35">
              <a:extLst>
                <a:ext uri="{FF2B5EF4-FFF2-40B4-BE49-F238E27FC236}">
                  <a16:creationId xmlns:a16="http://schemas.microsoft.com/office/drawing/2014/main" id="{0CF91836-4F32-48D9-A227-A4B0C505AE85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814;p35">
              <a:extLst>
                <a:ext uri="{FF2B5EF4-FFF2-40B4-BE49-F238E27FC236}">
                  <a16:creationId xmlns:a16="http://schemas.microsoft.com/office/drawing/2014/main" id="{351C76CD-707A-4FAE-982F-0B862EC4ACDE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815;p35">
              <a:extLst>
                <a:ext uri="{FF2B5EF4-FFF2-40B4-BE49-F238E27FC236}">
                  <a16:creationId xmlns:a16="http://schemas.microsoft.com/office/drawing/2014/main" id="{53E9D375-0271-408D-AB49-FC0BC246A336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816;p35">
              <a:extLst>
                <a:ext uri="{FF2B5EF4-FFF2-40B4-BE49-F238E27FC236}">
                  <a16:creationId xmlns:a16="http://schemas.microsoft.com/office/drawing/2014/main" id="{8FC93E55-E0FF-491B-B65A-878CA206D47A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817;p35">
              <a:extLst>
                <a:ext uri="{FF2B5EF4-FFF2-40B4-BE49-F238E27FC236}">
                  <a16:creationId xmlns:a16="http://schemas.microsoft.com/office/drawing/2014/main" id="{46391938-5FD1-4BCB-89FF-771923B5FE05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818;p35">
              <a:extLst>
                <a:ext uri="{FF2B5EF4-FFF2-40B4-BE49-F238E27FC236}">
                  <a16:creationId xmlns:a16="http://schemas.microsoft.com/office/drawing/2014/main" id="{7525F125-8747-4185-BD3C-700ED5E939AC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819;p35">
              <a:extLst>
                <a:ext uri="{FF2B5EF4-FFF2-40B4-BE49-F238E27FC236}">
                  <a16:creationId xmlns:a16="http://schemas.microsoft.com/office/drawing/2014/main" id="{C3C38BEF-0D57-45CD-B60D-C506C991AD09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820;p35">
              <a:extLst>
                <a:ext uri="{FF2B5EF4-FFF2-40B4-BE49-F238E27FC236}">
                  <a16:creationId xmlns:a16="http://schemas.microsoft.com/office/drawing/2014/main" id="{5476AF1A-85CB-4A49-8960-D2BC3D052F90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821;p35">
              <a:extLst>
                <a:ext uri="{FF2B5EF4-FFF2-40B4-BE49-F238E27FC236}">
                  <a16:creationId xmlns:a16="http://schemas.microsoft.com/office/drawing/2014/main" id="{5FF35941-B727-461F-9CF8-CB82D4531503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822;p35">
              <a:extLst>
                <a:ext uri="{FF2B5EF4-FFF2-40B4-BE49-F238E27FC236}">
                  <a16:creationId xmlns:a16="http://schemas.microsoft.com/office/drawing/2014/main" id="{28072685-B030-49AB-9F6B-85C850E98CE3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823;p35">
              <a:extLst>
                <a:ext uri="{FF2B5EF4-FFF2-40B4-BE49-F238E27FC236}">
                  <a16:creationId xmlns:a16="http://schemas.microsoft.com/office/drawing/2014/main" id="{B5053A61-2115-4210-A2DE-FB89DD88A6BD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824;p35">
              <a:extLst>
                <a:ext uri="{FF2B5EF4-FFF2-40B4-BE49-F238E27FC236}">
                  <a16:creationId xmlns:a16="http://schemas.microsoft.com/office/drawing/2014/main" id="{0CA55ED8-3F65-4786-B58C-1F080762DF4D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825;p35">
              <a:extLst>
                <a:ext uri="{FF2B5EF4-FFF2-40B4-BE49-F238E27FC236}">
                  <a16:creationId xmlns:a16="http://schemas.microsoft.com/office/drawing/2014/main" id="{A5335F5E-F78A-4985-9DE1-5560B5D3DD49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826;p35">
              <a:extLst>
                <a:ext uri="{FF2B5EF4-FFF2-40B4-BE49-F238E27FC236}">
                  <a16:creationId xmlns:a16="http://schemas.microsoft.com/office/drawing/2014/main" id="{34C132EC-FEFE-4F31-B2E2-C34D3A9C4BD2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827;p35">
              <a:extLst>
                <a:ext uri="{FF2B5EF4-FFF2-40B4-BE49-F238E27FC236}">
                  <a16:creationId xmlns:a16="http://schemas.microsoft.com/office/drawing/2014/main" id="{2624E534-2CF8-483C-B933-57E36A3D7A0C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828;p35">
              <a:extLst>
                <a:ext uri="{FF2B5EF4-FFF2-40B4-BE49-F238E27FC236}">
                  <a16:creationId xmlns:a16="http://schemas.microsoft.com/office/drawing/2014/main" id="{E7B8120D-CAE6-49CF-98CB-36D536A964B6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829;p35">
              <a:extLst>
                <a:ext uri="{FF2B5EF4-FFF2-40B4-BE49-F238E27FC236}">
                  <a16:creationId xmlns:a16="http://schemas.microsoft.com/office/drawing/2014/main" id="{B3EE6617-223B-4BD7-B561-5705F1FB3196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830;p35">
              <a:extLst>
                <a:ext uri="{FF2B5EF4-FFF2-40B4-BE49-F238E27FC236}">
                  <a16:creationId xmlns:a16="http://schemas.microsoft.com/office/drawing/2014/main" id="{2F6FFDCE-B851-4C69-8BF7-06A5B0E703E4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831;p35">
              <a:extLst>
                <a:ext uri="{FF2B5EF4-FFF2-40B4-BE49-F238E27FC236}">
                  <a16:creationId xmlns:a16="http://schemas.microsoft.com/office/drawing/2014/main" id="{5A704B71-62D8-41D9-B5C2-55ABD2853A75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32;p35">
              <a:extLst>
                <a:ext uri="{FF2B5EF4-FFF2-40B4-BE49-F238E27FC236}">
                  <a16:creationId xmlns:a16="http://schemas.microsoft.com/office/drawing/2014/main" id="{C940564B-B457-4D98-8F2D-D03D8481453D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33;p35">
              <a:extLst>
                <a:ext uri="{FF2B5EF4-FFF2-40B4-BE49-F238E27FC236}">
                  <a16:creationId xmlns:a16="http://schemas.microsoft.com/office/drawing/2014/main" id="{193D3CFE-DEE8-4341-B109-1EEBFFB2771B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34;p35">
              <a:extLst>
                <a:ext uri="{FF2B5EF4-FFF2-40B4-BE49-F238E27FC236}">
                  <a16:creationId xmlns:a16="http://schemas.microsoft.com/office/drawing/2014/main" id="{87DAAFC1-7468-4039-8BC1-F082A65C0922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35;p35">
              <a:extLst>
                <a:ext uri="{FF2B5EF4-FFF2-40B4-BE49-F238E27FC236}">
                  <a16:creationId xmlns:a16="http://schemas.microsoft.com/office/drawing/2014/main" id="{65B9AB80-2B24-4CE6-9125-A9C6403F20BB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36;p35">
              <a:extLst>
                <a:ext uri="{FF2B5EF4-FFF2-40B4-BE49-F238E27FC236}">
                  <a16:creationId xmlns:a16="http://schemas.microsoft.com/office/drawing/2014/main" id="{C66D000D-002B-44C9-9B0E-55104DC98D20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37;p35">
              <a:extLst>
                <a:ext uri="{FF2B5EF4-FFF2-40B4-BE49-F238E27FC236}">
                  <a16:creationId xmlns:a16="http://schemas.microsoft.com/office/drawing/2014/main" id="{6E2B6BA8-B73A-47AC-8044-4EFBF8625B19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38;p35">
              <a:extLst>
                <a:ext uri="{FF2B5EF4-FFF2-40B4-BE49-F238E27FC236}">
                  <a16:creationId xmlns:a16="http://schemas.microsoft.com/office/drawing/2014/main" id="{3DAA8E1C-375D-4741-BA11-6EA1CC079DB8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39;p35">
              <a:extLst>
                <a:ext uri="{FF2B5EF4-FFF2-40B4-BE49-F238E27FC236}">
                  <a16:creationId xmlns:a16="http://schemas.microsoft.com/office/drawing/2014/main" id="{CCD2E080-3B23-4679-A21D-10ACBED8033B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40;p35">
              <a:extLst>
                <a:ext uri="{FF2B5EF4-FFF2-40B4-BE49-F238E27FC236}">
                  <a16:creationId xmlns:a16="http://schemas.microsoft.com/office/drawing/2014/main" id="{A1C0B127-68BF-42A0-8DC3-1583AD3D4FF9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41;p35">
              <a:extLst>
                <a:ext uri="{FF2B5EF4-FFF2-40B4-BE49-F238E27FC236}">
                  <a16:creationId xmlns:a16="http://schemas.microsoft.com/office/drawing/2014/main" id="{8E7A7F9C-7A93-4A7F-905B-BB3B3660F1AA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842;p35">
              <a:extLst>
                <a:ext uri="{FF2B5EF4-FFF2-40B4-BE49-F238E27FC236}">
                  <a16:creationId xmlns:a16="http://schemas.microsoft.com/office/drawing/2014/main" id="{AAF0B7C8-7BE5-4E78-9601-89F8B77A196D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843;p35">
              <a:extLst>
                <a:ext uri="{FF2B5EF4-FFF2-40B4-BE49-F238E27FC236}">
                  <a16:creationId xmlns:a16="http://schemas.microsoft.com/office/drawing/2014/main" id="{39506746-1C24-4717-93B0-364E8FA11272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844;p35">
              <a:extLst>
                <a:ext uri="{FF2B5EF4-FFF2-40B4-BE49-F238E27FC236}">
                  <a16:creationId xmlns:a16="http://schemas.microsoft.com/office/drawing/2014/main" id="{03967F7C-27D2-4178-A940-1EBE0D71DEF5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845;p35">
              <a:extLst>
                <a:ext uri="{FF2B5EF4-FFF2-40B4-BE49-F238E27FC236}">
                  <a16:creationId xmlns:a16="http://schemas.microsoft.com/office/drawing/2014/main" id="{E4C83A1D-2C92-4E3C-9C64-407233C63EE6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846;p35">
              <a:extLst>
                <a:ext uri="{FF2B5EF4-FFF2-40B4-BE49-F238E27FC236}">
                  <a16:creationId xmlns:a16="http://schemas.microsoft.com/office/drawing/2014/main" id="{F2AFA712-2F12-435C-8B7B-465D5CC3151D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847;p35">
              <a:extLst>
                <a:ext uri="{FF2B5EF4-FFF2-40B4-BE49-F238E27FC236}">
                  <a16:creationId xmlns:a16="http://schemas.microsoft.com/office/drawing/2014/main" id="{9F171758-2CEF-4A6E-97DB-2CBC56B578BD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848;p35">
              <a:extLst>
                <a:ext uri="{FF2B5EF4-FFF2-40B4-BE49-F238E27FC236}">
                  <a16:creationId xmlns:a16="http://schemas.microsoft.com/office/drawing/2014/main" id="{CC08BD6D-9974-4A14-8D30-C3A5F84C79B7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849;p35">
              <a:extLst>
                <a:ext uri="{FF2B5EF4-FFF2-40B4-BE49-F238E27FC236}">
                  <a16:creationId xmlns:a16="http://schemas.microsoft.com/office/drawing/2014/main" id="{98588AA1-5BBF-453C-98A7-ED7B4BE96AFF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850;p35">
              <a:extLst>
                <a:ext uri="{FF2B5EF4-FFF2-40B4-BE49-F238E27FC236}">
                  <a16:creationId xmlns:a16="http://schemas.microsoft.com/office/drawing/2014/main" id="{E36C46CC-F4C0-429A-BFB2-837687551B53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851;p35">
              <a:extLst>
                <a:ext uri="{FF2B5EF4-FFF2-40B4-BE49-F238E27FC236}">
                  <a16:creationId xmlns:a16="http://schemas.microsoft.com/office/drawing/2014/main" id="{C4189C11-102A-4291-BE7A-3C2EEF04D997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852;p35">
              <a:extLst>
                <a:ext uri="{FF2B5EF4-FFF2-40B4-BE49-F238E27FC236}">
                  <a16:creationId xmlns:a16="http://schemas.microsoft.com/office/drawing/2014/main" id="{F31957A1-2714-499C-B2BD-38D4408D10B5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853;p35">
              <a:extLst>
                <a:ext uri="{FF2B5EF4-FFF2-40B4-BE49-F238E27FC236}">
                  <a16:creationId xmlns:a16="http://schemas.microsoft.com/office/drawing/2014/main" id="{7DACCA56-6927-47F4-8900-9D7528794A37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854;p35">
              <a:extLst>
                <a:ext uri="{FF2B5EF4-FFF2-40B4-BE49-F238E27FC236}">
                  <a16:creationId xmlns:a16="http://schemas.microsoft.com/office/drawing/2014/main" id="{AA5D4713-58B7-4370-AFA1-22934393269C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855;p35">
              <a:extLst>
                <a:ext uri="{FF2B5EF4-FFF2-40B4-BE49-F238E27FC236}">
                  <a16:creationId xmlns:a16="http://schemas.microsoft.com/office/drawing/2014/main" id="{995C2EB5-226B-495E-AB06-EEC87B40BBCB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856;p35">
              <a:extLst>
                <a:ext uri="{FF2B5EF4-FFF2-40B4-BE49-F238E27FC236}">
                  <a16:creationId xmlns:a16="http://schemas.microsoft.com/office/drawing/2014/main" id="{5BA0B20C-2ECB-4EA6-821A-6ECA71DC650E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857;p35">
              <a:extLst>
                <a:ext uri="{FF2B5EF4-FFF2-40B4-BE49-F238E27FC236}">
                  <a16:creationId xmlns:a16="http://schemas.microsoft.com/office/drawing/2014/main" id="{1C33401D-21D5-48C0-8426-4339E7B5BBDB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858;p35">
              <a:extLst>
                <a:ext uri="{FF2B5EF4-FFF2-40B4-BE49-F238E27FC236}">
                  <a16:creationId xmlns:a16="http://schemas.microsoft.com/office/drawing/2014/main" id="{89A6A409-9525-4683-BBEE-80BAA89AF3F8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859;p35">
              <a:extLst>
                <a:ext uri="{FF2B5EF4-FFF2-40B4-BE49-F238E27FC236}">
                  <a16:creationId xmlns:a16="http://schemas.microsoft.com/office/drawing/2014/main" id="{D5170142-9EA5-47C3-BB98-488AB7986169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860;p35">
              <a:extLst>
                <a:ext uri="{FF2B5EF4-FFF2-40B4-BE49-F238E27FC236}">
                  <a16:creationId xmlns:a16="http://schemas.microsoft.com/office/drawing/2014/main" id="{B50EC360-0475-42E6-8316-90B964ECCE70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861;p35">
              <a:extLst>
                <a:ext uri="{FF2B5EF4-FFF2-40B4-BE49-F238E27FC236}">
                  <a16:creationId xmlns:a16="http://schemas.microsoft.com/office/drawing/2014/main" id="{D916C556-8AB0-41E1-BF88-19EA9C817F86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862;p35">
              <a:extLst>
                <a:ext uri="{FF2B5EF4-FFF2-40B4-BE49-F238E27FC236}">
                  <a16:creationId xmlns:a16="http://schemas.microsoft.com/office/drawing/2014/main" id="{104401BD-F316-4345-81F8-2B186C3F3C53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863;p35">
              <a:extLst>
                <a:ext uri="{FF2B5EF4-FFF2-40B4-BE49-F238E27FC236}">
                  <a16:creationId xmlns:a16="http://schemas.microsoft.com/office/drawing/2014/main" id="{BFE9416A-94B3-44BE-90F8-3EA89B7433D1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864;p35">
              <a:extLst>
                <a:ext uri="{FF2B5EF4-FFF2-40B4-BE49-F238E27FC236}">
                  <a16:creationId xmlns:a16="http://schemas.microsoft.com/office/drawing/2014/main" id="{776EA9CF-AFC0-4FAD-BA37-A4FAA8EA68F0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865;p35">
              <a:extLst>
                <a:ext uri="{FF2B5EF4-FFF2-40B4-BE49-F238E27FC236}">
                  <a16:creationId xmlns:a16="http://schemas.microsoft.com/office/drawing/2014/main" id="{811C21CC-6EB3-46F9-8739-CAC949A90104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866;p35">
              <a:extLst>
                <a:ext uri="{FF2B5EF4-FFF2-40B4-BE49-F238E27FC236}">
                  <a16:creationId xmlns:a16="http://schemas.microsoft.com/office/drawing/2014/main" id="{9B55FFAF-8A4A-487A-9EF2-5B258C8D986A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867;p35">
              <a:extLst>
                <a:ext uri="{FF2B5EF4-FFF2-40B4-BE49-F238E27FC236}">
                  <a16:creationId xmlns:a16="http://schemas.microsoft.com/office/drawing/2014/main" id="{CE289DF9-BE6F-474C-A1CA-EE2952DB17F9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868;p35">
              <a:extLst>
                <a:ext uri="{FF2B5EF4-FFF2-40B4-BE49-F238E27FC236}">
                  <a16:creationId xmlns:a16="http://schemas.microsoft.com/office/drawing/2014/main" id="{911929F0-5849-40B8-B5AF-E922A5BE5740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869;p35">
              <a:extLst>
                <a:ext uri="{FF2B5EF4-FFF2-40B4-BE49-F238E27FC236}">
                  <a16:creationId xmlns:a16="http://schemas.microsoft.com/office/drawing/2014/main" id="{1BCBE2A6-5CB8-4C02-A9F8-D5C2D307D8E7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870;p35">
              <a:extLst>
                <a:ext uri="{FF2B5EF4-FFF2-40B4-BE49-F238E27FC236}">
                  <a16:creationId xmlns:a16="http://schemas.microsoft.com/office/drawing/2014/main" id="{C28D1057-D556-4B47-9B19-F40FAF56633E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871;p35">
              <a:extLst>
                <a:ext uri="{FF2B5EF4-FFF2-40B4-BE49-F238E27FC236}">
                  <a16:creationId xmlns:a16="http://schemas.microsoft.com/office/drawing/2014/main" id="{3AFDA750-A522-473D-BB57-41130822BD98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872;p35">
              <a:extLst>
                <a:ext uri="{FF2B5EF4-FFF2-40B4-BE49-F238E27FC236}">
                  <a16:creationId xmlns:a16="http://schemas.microsoft.com/office/drawing/2014/main" id="{02C544EB-8E97-4CAB-B029-4C016DAF346E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873;p35">
              <a:extLst>
                <a:ext uri="{FF2B5EF4-FFF2-40B4-BE49-F238E27FC236}">
                  <a16:creationId xmlns:a16="http://schemas.microsoft.com/office/drawing/2014/main" id="{8FE540D5-1FAD-4DDD-A775-F9DA51A96992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874;p35">
              <a:extLst>
                <a:ext uri="{FF2B5EF4-FFF2-40B4-BE49-F238E27FC236}">
                  <a16:creationId xmlns:a16="http://schemas.microsoft.com/office/drawing/2014/main" id="{DB4FFABC-98CA-4839-9416-D118F900B0BD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875;p35">
              <a:extLst>
                <a:ext uri="{FF2B5EF4-FFF2-40B4-BE49-F238E27FC236}">
                  <a16:creationId xmlns:a16="http://schemas.microsoft.com/office/drawing/2014/main" id="{20E3F10E-FBCA-4213-8863-BC259892000A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876;p35">
              <a:extLst>
                <a:ext uri="{FF2B5EF4-FFF2-40B4-BE49-F238E27FC236}">
                  <a16:creationId xmlns:a16="http://schemas.microsoft.com/office/drawing/2014/main" id="{4046087C-E575-41A8-A34D-7F285FE6F6C9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877;p35">
              <a:extLst>
                <a:ext uri="{FF2B5EF4-FFF2-40B4-BE49-F238E27FC236}">
                  <a16:creationId xmlns:a16="http://schemas.microsoft.com/office/drawing/2014/main" id="{D08E125D-6DCE-4E93-8E59-3800264B10ED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878;p35">
              <a:extLst>
                <a:ext uri="{FF2B5EF4-FFF2-40B4-BE49-F238E27FC236}">
                  <a16:creationId xmlns:a16="http://schemas.microsoft.com/office/drawing/2014/main" id="{8D188B53-5040-4804-B469-54799B46DCD1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879;p35">
              <a:extLst>
                <a:ext uri="{FF2B5EF4-FFF2-40B4-BE49-F238E27FC236}">
                  <a16:creationId xmlns:a16="http://schemas.microsoft.com/office/drawing/2014/main" id="{5CCAE01A-6561-4B90-8F55-D8F949D80E12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880;p35">
              <a:extLst>
                <a:ext uri="{FF2B5EF4-FFF2-40B4-BE49-F238E27FC236}">
                  <a16:creationId xmlns:a16="http://schemas.microsoft.com/office/drawing/2014/main" id="{82D52B38-545A-4CDC-B001-19622A44E52F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881;p35">
              <a:extLst>
                <a:ext uri="{FF2B5EF4-FFF2-40B4-BE49-F238E27FC236}">
                  <a16:creationId xmlns:a16="http://schemas.microsoft.com/office/drawing/2014/main" id="{B3A106F0-7C5F-4057-B3C8-B2CDBAF70E5D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882;p35">
              <a:extLst>
                <a:ext uri="{FF2B5EF4-FFF2-40B4-BE49-F238E27FC236}">
                  <a16:creationId xmlns:a16="http://schemas.microsoft.com/office/drawing/2014/main" id="{E87F4B17-9189-4219-B9A6-6FC6F9AFB43A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883;p35">
              <a:extLst>
                <a:ext uri="{FF2B5EF4-FFF2-40B4-BE49-F238E27FC236}">
                  <a16:creationId xmlns:a16="http://schemas.microsoft.com/office/drawing/2014/main" id="{C2EA2163-D421-4341-8284-7676BCB75565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8F966-4DD3-4B0D-94F4-8AADD9FF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551" y="1221548"/>
            <a:ext cx="3525364" cy="2700404"/>
          </a:xfrm>
        </p:spPr>
        <p:txBody>
          <a:bodyPr/>
          <a:lstStyle/>
          <a:p>
            <a:pPr marL="228600" indent="0"/>
            <a:r>
              <a:rPr lang="en-MY" sz="1800"/>
              <a:t>$300 in Azure </a:t>
            </a:r>
          </a:p>
          <a:p>
            <a:pPr marL="114300" lvl="3" indent="-342900">
              <a:buFont typeface="Arial" panose="020B0604020202020204" pitchFamily="34" charset="0"/>
              <a:buChar char="•"/>
            </a:pPr>
            <a:r>
              <a:rPr lang="en-MY" sz="1800"/>
              <a:t>Model Training and Testing</a:t>
            </a:r>
          </a:p>
          <a:p>
            <a:pPr marL="114300" lvl="3" indent="-342900">
              <a:buFont typeface="Arial" panose="020B0604020202020204" pitchFamily="34" charset="0"/>
              <a:buChar char="•"/>
            </a:pPr>
            <a:r>
              <a:rPr lang="en-MY" sz="1800"/>
              <a:t>Website Deployment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6CB44B3-769B-4DC3-85B9-B212DAC5F404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285" name="Picture 2">
              <a:extLst>
                <a:ext uri="{FF2B5EF4-FFF2-40B4-BE49-F238E27FC236}">
                  <a16:creationId xmlns:a16="http://schemas.microsoft.com/office/drawing/2014/main" id="{71464BA4-6EB7-499D-8EFA-256C40D4B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AEA6BFC3-D943-4292-B48A-F8DBE36145BA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3373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Commercialization</a:t>
            </a:r>
            <a:endParaRPr/>
          </a:p>
        </p:txBody>
      </p:sp>
      <p:grpSp>
        <p:nvGrpSpPr>
          <p:cNvPr id="3516" name="Google Shape;3516;p62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690;p35">
            <a:extLst>
              <a:ext uri="{FF2B5EF4-FFF2-40B4-BE49-F238E27FC236}">
                <a16:creationId xmlns:a16="http://schemas.microsoft.com/office/drawing/2014/main" id="{8F8EECE8-1E37-48B9-BFB9-F8303781E033}"/>
              </a:ext>
            </a:extLst>
          </p:cNvPr>
          <p:cNvGrpSpPr/>
          <p:nvPr/>
        </p:nvGrpSpPr>
        <p:grpSpPr>
          <a:xfrm>
            <a:off x="4769924" y="1750462"/>
            <a:ext cx="2645483" cy="1405033"/>
            <a:chOff x="469775" y="238125"/>
            <a:chExt cx="6679425" cy="5229600"/>
          </a:xfrm>
        </p:grpSpPr>
        <p:sp>
          <p:nvSpPr>
            <p:cNvPr id="91" name="Google Shape;1691;p35">
              <a:extLst>
                <a:ext uri="{FF2B5EF4-FFF2-40B4-BE49-F238E27FC236}">
                  <a16:creationId xmlns:a16="http://schemas.microsoft.com/office/drawing/2014/main" id="{1D3AEAC5-7257-42F2-A0C8-F2ED192B3A2F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92;p35">
              <a:extLst>
                <a:ext uri="{FF2B5EF4-FFF2-40B4-BE49-F238E27FC236}">
                  <a16:creationId xmlns:a16="http://schemas.microsoft.com/office/drawing/2014/main" id="{1C7F2F71-FCFA-4C42-95FE-50B84A585BBB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93;p35">
              <a:extLst>
                <a:ext uri="{FF2B5EF4-FFF2-40B4-BE49-F238E27FC236}">
                  <a16:creationId xmlns:a16="http://schemas.microsoft.com/office/drawing/2014/main" id="{AE7B7FB9-BC38-4C8D-8382-ED0F9A1A0B8A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94;p35">
              <a:extLst>
                <a:ext uri="{FF2B5EF4-FFF2-40B4-BE49-F238E27FC236}">
                  <a16:creationId xmlns:a16="http://schemas.microsoft.com/office/drawing/2014/main" id="{0795AC0C-271C-47EA-94F8-B8AD382F5D00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95;p35">
              <a:extLst>
                <a:ext uri="{FF2B5EF4-FFF2-40B4-BE49-F238E27FC236}">
                  <a16:creationId xmlns:a16="http://schemas.microsoft.com/office/drawing/2014/main" id="{05DD7BB2-3AD1-4102-8546-2875F323604B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96;p35">
              <a:extLst>
                <a:ext uri="{FF2B5EF4-FFF2-40B4-BE49-F238E27FC236}">
                  <a16:creationId xmlns:a16="http://schemas.microsoft.com/office/drawing/2014/main" id="{5082D71D-606E-4F4B-8D0F-502EA4DB362D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97;p35">
              <a:extLst>
                <a:ext uri="{FF2B5EF4-FFF2-40B4-BE49-F238E27FC236}">
                  <a16:creationId xmlns:a16="http://schemas.microsoft.com/office/drawing/2014/main" id="{EBE2E468-7FA4-4B37-A4B6-5775C53245EF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98;p35">
              <a:extLst>
                <a:ext uri="{FF2B5EF4-FFF2-40B4-BE49-F238E27FC236}">
                  <a16:creationId xmlns:a16="http://schemas.microsoft.com/office/drawing/2014/main" id="{C6C50C30-5F76-4D6C-AAA0-3E3CBAFBB31F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99;p35">
              <a:extLst>
                <a:ext uri="{FF2B5EF4-FFF2-40B4-BE49-F238E27FC236}">
                  <a16:creationId xmlns:a16="http://schemas.microsoft.com/office/drawing/2014/main" id="{5C7AE7A3-B920-4A9D-B0BA-4D821930B09A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00;p35">
              <a:extLst>
                <a:ext uri="{FF2B5EF4-FFF2-40B4-BE49-F238E27FC236}">
                  <a16:creationId xmlns:a16="http://schemas.microsoft.com/office/drawing/2014/main" id="{92104930-7104-4238-BD3B-7D92E18EC39B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01;p35">
              <a:extLst>
                <a:ext uri="{FF2B5EF4-FFF2-40B4-BE49-F238E27FC236}">
                  <a16:creationId xmlns:a16="http://schemas.microsoft.com/office/drawing/2014/main" id="{1718DE3E-7DDD-4257-B3D9-5C52FD22C184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02;p35">
              <a:extLst>
                <a:ext uri="{FF2B5EF4-FFF2-40B4-BE49-F238E27FC236}">
                  <a16:creationId xmlns:a16="http://schemas.microsoft.com/office/drawing/2014/main" id="{08E60C46-6DC4-4757-B1C3-7960951E6EF4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03;p35">
              <a:extLst>
                <a:ext uri="{FF2B5EF4-FFF2-40B4-BE49-F238E27FC236}">
                  <a16:creationId xmlns:a16="http://schemas.microsoft.com/office/drawing/2014/main" id="{8AE690D8-D846-4BF9-9689-14FEEC943E90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04;p35">
              <a:extLst>
                <a:ext uri="{FF2B5EF4-FFF2-40B4-BE49-F238E27FC236}">
                  <a16:creationId xmlns:a16="http://schemas.microsoft.com/office/drawing/2014/main" id="{9C13D04C-7B52-4337-AB43-1192F2380002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05;p35">
              <a:extLst>
                <a:ext uri="{FF2B5EF4-FFF2-40B4-BE49-F238E27FC236}">
                  <a16:creationId xmlns:a16="http://schemas.microsoft.com/office/drawing/2014/main" id="{0661797E-F378-4AD8-ADA2-4064EC09AD63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06;p35">
              <a:extLst>
                <a:ext uri="{FF2B5EF4-FFF2-40B4-BE49-F238E27FC236}">
                  <a16:creationId xmlns:a16="http://schemas.microsoft.com/office/drawing/2014/main" id="{3900DAAF-0279-4B18-9C49-79BE30B5DF12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07;p35">
              <a:extLst>
                <a:ext uri="{FF2B5EF4-FFF2-40B4-BE49-F238E27FC236}">
                  <a16:creationId xmlns:a16="http://schemas.microsoft.com/office/drawing/2014/main" id="{9F39CD7D-2E0A-42FC-946F-BCA798464828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08;p35">
              <a:extLst>
                <a:ext uri="{FF2B5EF4-FFF2-40B4-BE49-F238E27FC236}">
                  <a16:creationId xmlns:a16="http://schemas.microsoft.com/office/drawing/2014/main" id="{61208D8F-2116-437F-BF23-68842887F0CF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09;p35">
              <a:extLst>
                <a:ext uri="{FF2B5EF4-FFF2-40B4-BE49-F238E27FC236}">
                  <a16:creationId xmlns:a16="http://schemas.microsoft.com/office/drawing/2014/main" id="{0F919FCD-F53D-4C4C-AC19-715B0B7ECB3B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10;p35">
              <a:extLst>
                <a:ext uri="{FF2B5EF4-FFF2-40B4-BE49-F238E27FC236}">
                  <a16:creationId xmlns:a16="http://schemas.microsoft.com/office/drawing/2014/main" id="{EDB3D7F7-33BA-41F4-A098-F9F73A802590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11;p35">
              <a:extLst>
                <a:ext uri="{FF2B5EF4-FFF2-40B4-BE49-F238E27FC236}">
                  <a16:creationId xmlns:a16="http://schemas.microsoft.com/office/drawing/2014/main" id="{5066D3F3-90C4-4600-AE17-0332DF6695A2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12;p35">
              <a:extLst>
                <a:ext uri="{FF2B5EF4-FFF2-40B4-BE49-F238E27FC236}">
                  <a16:creationId xmlns:a16="http://schemas.microsoft.com/office/drawing/2014/main" id="{9A48103A-F56E-4FD7-9767-D84BD472DBEB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13;p35">
              <a:extLst>
                <a:ext uri="{FF2B5EF4-FFF2-40B4-BE49-F238E27FC236}">
                  <a16:creationId xmlns:a16="http://schemas.microsoft.com/office/drawing/2014/main" id="{309E6540-F315-4A13-8AFB-269FD64DD48C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14;p35">
              <a:extLst>
                <a:ext uri="{FF2B5EF4-FFF2-40B4-BE49-F238E27FC236}">
                  <a16:creationId xmlns:a16="http://schemas.microsoft.com/office/drawing/2014/main" id="{6A4919CF-D8CE-44F0-B0F0-902461427564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15;p35">
              <a:extLst>
                <a:ext uri="{FF2B5EF4-FFF2-40B4-BE49-F238E27FC236}">
                  <a16:creationId xmlns:a16="http://schemas.microsoft.com/office/drawing/2014/main" id="{AE6E40B5-E4E2-4FF6-9340-BE11E6623B5E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16;p35">
              <a:extLst>
                <a:ext uri="{FF2B5EF4-FFF2-40B4-BE49-F238E27FC236}">
                  <a16:creationId xmlns:a16="http://schemas.microsoft.com/office/drawing/2014/main" id="{6BD61F23-DF20-4C06-AFEB-70FFAC6D4230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17;p35">
              <a:extLst>
                <a:ext uri="{FF2B5EF4-FFF2-40B4-BE49-F238E27FC236}">
                  <a16:creationId xmlns:a16="http://schemas.microsoft.com/office/drawing/2014/main" id="{BE9B3A9E-2684-4C40-8685-2E1B6C462735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18;p35">
              <a:extLst>
                <a:ext uri="{FF2B5EF4-FFF2-40B4-BE49-F238E27FC236}">
                  <a16:creationId xmlns:a16="http://schemas.microsoft.com/office/drawing/2014/main" id="{D10E5B32-0052-4CF1-A712-93377CB989EC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19;p35">
              <a:extLst>
                <a:ext uri="{FF2B5EF4-FFF2-40B4-BE49-F238E27FC236}">
                  <a16:creationId xmlns:a16="http://schemas.microsoft.com/office/drawing/2014/main" id="{C3229E01-95FF-466F-9EC4-68AD32335F60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20;p35">
              <a:extLst>
                <a:ext uri="{FF2B5EF4-FFF2-40B4-BE49-F238E27FC236}">
                  <a16:creationId xmlns:a16="http://schemas.microsoft.com/office/drawing/2014/main" id="{27B3E5F5-364B-4A66-AEF9-557207FC0570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21;p35">
              <a:extLst>
                <a:ext uri="{FF2B5EF4-FFF2-40B4-BE49-F238E27FC236}">
                  <a16:creationId xmlns:a16="http://schemas.microsoft.com/office/drawing/2014/main" id="{7DA47611-DA56-4D75-82D6-2CA7F76B9624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22;p35">
              <a:extLst>
                <a:ext uri="{FF2B5EF4-FFF2-40B4-BE49-F238E27FC236}">
                  <a16:creationId xmlns:a16="http://schemas.microsoft.com/office/drawing/2014/main" id="{6C1413AD-2386-4371-A5EA-193E922B4283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23;p35">
              <a:extLst>
                <a:ext uri="{FF2B5EF4-FFF2-40B4-BE49-F238E27FC236}">
                  <a16:creationId xmlns:a16="http://schemas.microsoft.com/office/drawing/2014/main" id="{68DE0940-2C10-4CE0-95CE-984005AC70DE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24;p35">
              <a:extLst>
                <a:ext uri="{FF2B5EF4-FFF2-40B4-BE49-F238E27FC236}">
                  <a16:creationId xmlns:a16="http://schemas.microsoft.com/office/drawing/2014/main" id="{027BE251-F0E1-46DB-8A22-CD4916DFC197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25;p35">
              <a:extLst>
                <a:ext uri="{FF2B5EF4-FFF2-40B4-BE49-F238E27FC236}">
                  <a16:creationId xmlns:a16="http://schemas.microsoft.com/office/drawing/2014/main" id="{FF2541A4-915B-48EC-AF32-36327D13818E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6;p35">
              <a:extLst>
                <a:ext uri="{FF2B5EF4-FFF2-40B4-BE49-F238E27FC236}">
                  <a16:creationId xmlns:a16="http://schemas.microsoft.com/office/drawing/2014/main" id="{4C5EF59E-4AD6-4DE4-BF40-41718B22FD77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27;p35">
              <a:extLst>
                <a:ext uri="{FF2B5EF4-FFF2-40B4-BE49-F238E27FC236}">
                  <a16:creationId xmlns:a16="http://schemas.microsoft.com/office/drawing/2014/main" id="{958D7ACD-59E9-4D3C-9191-F996F007B760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28;p35">
              <a:extLst>
                <a:ext uri="{FF2B5EF4-FFF2-40B4-BE49-F238E27FC236}">
                  <a16:creationId xmlns:a16="http://schemas.microsoft.com/office/drawing/2014/main" id="{F38B82CC-DCD4-4092-A694-EE9E3AFF5495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29;p35">
              <a:extLst>
                <a:ext uri="{FF2B5EF4-FFF2-40B4-BE49-F238E27FC236}">
                  <a16:creationId xmlns:a16="http://schemas.microsoft.com/office/drawing/2014/main" id="{9447E2B1-C519-419D-AB36-6091071CF0DE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0;p35">
              <a:extLst>
                <a:ext uri="{FF2B5EF4-FFF2-40B4-BE49-F238E27FC236}">
                  <a16:creationId xmlns:a16="http://schemas.microsoft.com/office/drawing/2014/main" id="{17D0EDD2-A6C8-4656-AEA9-791269D6ACD0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1;p35">
              <a:extLst>
                <a:ext uri="{FF2B5EF4-FFF2-40B4-BE49-F238E27FC236}">
                  <a16:creationId xmlns:a16="http://schemas.microsoft.com/office/drawing/2014/main" id="{73671A53-1004-485D-97C1-D1370401F0BC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32;p35">
              <a:extLst>
                <a:ext uri="{FF2B5EF4-FFF2-40B4-BE49-F238E27FC236}">
                  <a16:creationId xmlns:a16="http://schemas.microsoft.com/office/drawing/2014/main" id="{C4F73CFE-CEA8-4F74-819A-DF551A28602A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33;p35">
              <a:extLst>
                <a:ext uri="{FF2B5EF4-FFF2-40B4-BE49-F238E27FC236}">
                  <a16:creationId xmlns:a16="http://schemas.microsoft.com/office/drawing/2014/main" id="{E9BDC4E1-DA9D-4723-A293-049E8417E977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34;p35">
              <a:extLst>
                <a:ext uri="{FF2B5EF4-FFF2-40B4-BE49-F238E27FC236}">
                  <a16:creationId xmlns:a16="http://schemas.microsoft.com/office/drawing/2014/main" id="{BE68DC26-218C-433A-BE69-FED5E3BCEF0E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5;p35">
              <a:extLst>
                <a:ext uri="{FF2B5EF4-FFF2-40B4-BE49-F238E27FC236}">
                  <a16:creationId xmlns:a16="http://schemas.microsoft.com/office/drawing/2014/main" id="{EA4924E0-521B-4C15-A18D-EAB507AB9729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6;p35">
              <a:extLst>
                <a:ext uri="{FF2B5EF4-FFF2-40B4-BE49-F238E27FC236}">
                  <a16:creationId xmlns:a16="http://schemas.microsoft.com/office/drawing/2014/main" id="{268D0AEA-F27F-47A3-800A-AA743691E756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7;p35">
              <a:extLst>
                <a:ext uri="{FF2B5EF4-FFF2-40B4-BE49-F238E27FC236}">
                  <a16:creationId xmlns:a16="http://schemas.microsoft.com/office/drawing/2014/main" id="{50861896-09CF-40C4-81B0-561DFE870121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8;p35">
              <a:extLst>
                <a:ext uri="{FF2B5EF4-FFF2-40B4-BE49-F238E27FC236}">
                  <a16:creationId xmlns:a16="http://schemas.microsoft.com/office/drawing/2014/main" id="{7A0AC87F-C147-4344-A85E-D4307986F98B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9;p35">
              <a:extLst>
                <a:ext uri="{FF2B5EF4-FFF2-40B4-BE49-F238E27FC236}">
                  <a16:creationId xmlns:a16="http://schemas.microsoft.com/office/drawing/2014/main" id="{B7EDBD6F-9504-4C0D-9501-1FB5F24A630E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40;p35">
              <a:extLst>
                <a:ext uri="{FF2B5EF4-FFF2-40B4-BE49-F238E27FC236}">
                  <a16:creationId xmlns:a16="http://schemas.microsoft.com/office/drawing/2014/main" id="{C1C4FF13-46D2-4FEB-972C-0410188DAECC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41;p35">
              <a:extLst>
                <a:ext uri="{FF2B5EF4-FFF2-40B4-BE49-F238E27FC236}">
                  <a16:creationId xmlns:a16="http://schemas.microsoft.com/office/drawing/2014/main" id="{033BCED5-3B9E-4302-8D5C-D8DD6F19362E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42;p35">
              <a:extLst>
                <a:ext uri="{FF2B5EF4-FFF2-40B4-BE49-F238E27FC236}">
                  <a16:creationId xmlns:a16="http://schemas.microsoft.com/office/drawing/2014/main" id="{6B90D577-0DBA-4449-8BAF-63C1C8104EC2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43;p35">
              <a:extLst>
                <a:ext uri="{FF2B5EF4-FFF2-40B4-BE49-F238E27FC236}">
                  <a16:creationId xmlns:a16="http://schemas.microsoft.com/office/drawing/2014/main" id="{2EA94EAF-59B1-48CE-9D54-929EFA0F5ABB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44;p35">
              <a:extLst>
                <a:ext uri="{FF2B5EF4-FFF2-40B4-BE49-F238E27FC236}">
                  <a16:creationId xmlns:a16="http://schemas.microsoft.com/office/drawing/2014/main" id="{D8A03DD9-2387-4435-BB0B-A60EE65DF947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45;p35">
              <a:extLst>
                <a:ext uri="{FF2B5EF4-FFF2-40B4-BE49-F238E27FC236}">
                  <a16:creationId xmlns:a16="http://schemas.microsoft.com/office/drawing/2014/main" id="{538E9240-A10C-4D3E-B27E-7AFA607D4BED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46;p35">
              <a:extLst>
                <a:ext uri="{FF2B5EF4-FFF2-40B4-BE49-F238E27FC236}">
                  <a16:creationId xmlns:a16="http://schemas.microsoft.com/office/drawing/2014/main" id="{BB383F86-1490-4559-899D-7A6BCB27AEE1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47;p35">
              <a:extLst>
                <a:ext uri="{FF2B5EF4-FFF2-40B4-BE49-F238E27FC236}">
                  <a16:creationId xmlns:a16="http://schemas.microsoft.com/office/drawing/2014/main" id="{8E696F48-0B6D-4E19-842A-DF068CF6B6B2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48;p35">
              <a:extLst>
                <a:ext uri="{FF2B5EF4-FFF2-40B4-BE49-F238E27FC236}">
                  <a16:creationId xmlns:a16="http://schemas.microsoft.com/office/drawing/2014/main" id="{B22CF40A-963B-4450-8967-F4A6373B1D8A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49;p35">
              <a:extLst>
                <a:ext uri="{FF2B5EF4-FFF2-40B4-BE49-F238E27FC236}">
                  <a16:creationId xmlns:a16="http://schemas.microsoft.com/office/drawing/2014/main" id="{30487ED1-CA0F-4A14-B99E-531DADBA5D30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50;p35">
              <a:extLst>
                <a:ext uri="{FF2B5EF4-FFF2-40B4-BE49-F238E27FC236}">
                  <a16:creationId xmlns:a16="http://schemas.microsoft.com/office/drawing/2014/main" id="{AD6FB59D-33C2-4326-891C-018310ABB3C1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51;p35">
              <a:extLst>
                <a:ext uri="{FF2B5EF4-FFF2-40B4-BE49-F238E27FC236}">
                  <a16:creationId xmlns:a16="http://schemas.microsoft.com/office/drawing/2014/main" id="{9CED97ED-4523-461A-A001-8ACBB7B6580B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52;p35">
              <a:extLst>
                <a:ext uri="{FF2B5EF4-FFF2-40B4-BE49-F238E27FC236}">
                  <a16:creationId xmlns:a16="http://schemas.microsoft.com/office/drawing/2014/main" id="{76561F26-B251-4AF3-A41B-DFBFC84453C3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53;p35">
              <a:extLst>
                <a:ext uri="{FF2B5EF4-FFF2-40B4-BE49-F238E27FC236}">
                  <a16:creationId xmlns:a16="http://schemas.microsoft.com/office/drawing/2014/main" id="{69D4430F-A554-4AB8-899A-C6032BF4DFC5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54;p35">
              <a:extLst>
                <a:ext uri="{FF2B5EF4-FFF2-40B4-BE49-F238E27FC236}">
                  <a16:creationId xmlns:a16="http://schemas.microsoft.com/office/drawing/2014/main" id="{855A60AB-382F-4302-BAAE-67AB32FC50CB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55;p35">
              <a:extLst>
                <a:ext uri="{FF2B5EF4-FFF2-40B4-BE49-F238E27FC236}">
                  <a16:creationId xmlns:a16="http://schemas.microsoft.com/office/drawing/2014/main" id="{E521DD2B-50FA-453F-B66C-358895AC8180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56;p35">
              <a:extLst>
                <a:ext uri="{FF2B5EF4-FFF2-40B4-BE49-F238E27FC236}">
                  <a16:creationId xmlns:a16="http://schemas.microsoft.com/office/drawing/2014/main" id="{046550C2-F3CD-4B34-955C-2EB666983CDB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57;p35">
              <a:extLst>
                <a:ext uri="{FF2B5EF4-FFF2-40B4-BE49-F238E27FC236}">
                  <a16:creationId xmlns:a16="http://schemas.microsoft.com/office/drawing/2014/main" id="{E0A00ADF-7D31-4CD8-83BD-0FEADBA9F487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58;p35">
              <a:extLst>
                <a:ext uri="{FF2B5EF4-FFF2-40B4-BE49-F238E27FC236}">
                  <a16:creationId xmlns:a16="http://schemas.microsoft.com/office/drawing/2014/main" id="{C6B42D61-DBF9-4F72-8422-2C85A1BDC73C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59;p35">
              <a:extLst>
                <a:ext uri="{FF2B5EF4-FFF2-40B4-BE49-F238E27FC236}">
                  <a16:creationId xmlns:a16="http://schemas.microsoft.com/office/drawing/2014/main" id="{6DE19CA9-4D4E-4DA9-B729-80E88828DA7B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60;p35">
              <a:extLst>
                <a:ext uri="{FF2B5EF4-FFF2-40B4-BE49-F238E27FC236}">
                  <a16:creationId xmlns:a16="http://schemas.microsoft.com/office/drawing/2014/main" id="{06B48665-6819-44C7-A3B7-129079E464F6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61;p35">
              <a:extLst>
                <a:ext uri="{FF2B5EF4-FFF2-40B4-BE49-F238E27FC236}">
                  <a16:creationId xmlns:a16="http://schemas.microsoft.com/office/drawing/2014/main" id="{5963DB72-BF6C-4966-9AA1-27555C762BF0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62;p35">
              <a:extLst>
                <a:ext uri="{FF2B5EF4-FFF2-40B4-BE49-F238E27FC236}">
                  <a16:creationId xmlns:a16="http://schemas.microsoft.com/office/drawing/2014/main" id="{B6F5700A-4E29-4428-BA95-641456F1D282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63;p35">
              <a:extLst>
                <a:ext uri="{FF2B5EF4-FFF2-40B4-BE49-F238E27FC236}">
                  <a16:creationId xmlns:a16="http://schemas.microsoft.com/office/drawing/2014/main" id="{C9E29B4A-96C4-4D9F-A309-45D735FD16D5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64;p35">
              <a:extLst>
                <a:ext uri="{FF2B5EF4-FFF2-40B4-BE49-F238E27FC236}">
                  <a16:creationId xmlns:a16="http://schemas.microsoft.com/office/drawing/2014/main" id="{6522CC88-7B9D-4BF8-9962-9B46A396C4F4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65;p35">
              <a:extLst>
                <a:ext uri="{FF2B5EF4-FFF2-40B4-BE49-F238E27FC236}">
                  <a16:creationId xmlns:a16="http://schemas.microsoft.com/office/drawing/2014/main" id="{3761B99E-0186-498F-8936-5A9B3D6AE7CC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66;p35">
              <a:extLst>
                <a:ext uri="{FF2B5EF4-FFF2-40B4-BE49-F238E27FC236}">
                  <a16:creationId xmlns:a16="http://schemas.microsoft.com/office/drawing/2014/main" id="{567C8FE7-4BC3-4529-8DBE-450923DAAAA2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67;p35">
              <a:extLst>
                <a:ext uri="{FF2B5EF4-FFF2-40B4-BE49-F238E27FC236}">
                  <a16:creationId xmlns:a16="http://schemas.microsoft.com/office/drawing/2014/main" id="{69EADB5E-AC5F-405B-AD2C-0C0E3A524C7E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68;p35">
              <a:extLst>
                <a:ext uri="{FF2B5EF4-FFF2-40B4-BE49-F238E27FC236}">
                  <a16:creationId xmlns:a16="http://schemas.microsoft.com/office/drawing/2014/main" id="{E78A3DB1-070A-4E07-A6B5-7AF4D131586C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69;p35">
              <a:extLst>
                <a:ext uri="{FF2B5EF4-FFF2-40B4-BE49-F238E27FC236}">
                  <a16:creationId xmlns:a16="http://schemas.microsoft.com/office/drawing/2014/main" id="{97537C0E-3E49-4C7F-A227-39468692FCA2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70;p35">
              <a:extLst>
                <a:ext uri="{FF2B5EF4-FFF2-40B4-BE49-F238E27FC236}">
                  <a16:creationId xmlns:a16="http://schemas.microsoft.com/office/drawing/2014/main" id="{5E2B55E2-D75B-43DB-A273-D53BA30DCA93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71;p35">
              <a:extLst>
                <a:ext uri="{FF2B5EF4-FFF2-40B4-BE49-F238E27FC236}">
                  <a16:creationId xmlns:a16="http://schemas.microsoft.com/office/drawing/2014/main" id="{3383923F-3A73-4B7D-8ABB-7488F3E88B5E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72;p35">
              <a:extLst>
                <a:ext uri="{FF2B5EF4-FFF2-40B4-BE49-F238E27FC236}">
                  <a16:creationId xmlns:a16="http://schemas.microsoft.com/office/drawing/2014/main" id="{74CDF29C-2877-45E0-A671-B5C0CA27FE7D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73;p35">
              <a:extLst>
                <a:ext uri="{FF2B5EF4-FFF2-40B4-BE49-F238E27FC236}">
                  <a16:creationId xmlns:a16="http://schemas.microsoft.com/office/drawing/2014/main" id="{9C477815-FFBA-40D8-AD3B-5BD1D912F684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74;p35">
              <a:extLst>
                <a:ext uri="{FF2B5EF4-FFF2-40B4-BE49-F238E27FC236}">
                  <a16:creationId xmlns:a16="http://schemas.microsoft.com/office/drawing/2014/main" id="{C9A483AF-BF67-4367-8EFA-602536A5130F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75;p35">
              <a:extLst>
                <a:ext uri="{FF2B5EF4-FFF2-40B4-BE49-F238E27FC236}">
                  <a16:creationId xmlns:a16="http://schemas.microsoft.com/office/drawing/2014/main" id="{56A03F06-0C6A-42AC-8F69-4D9B97965C1E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76;p35">
              <a:extLst>
                <a:ext uri="{FF2B5EF4-FFF2-40B4-BE49-F238E27FC236}">
                  <a16:creationId xmlns:a16="http://schemas.microsoft.com/office/drawing/2014/main" id="{FFA92E1F-053B-4711-A1DF-332C8C55EDA8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7;p35">
              <a:extLst>
                <a:ext uri="{FF2B5EF4-FFF2-40B4-BE49-F238E27FC236}">
                  <a16:creationId xmlns:a16="http://schemas.microsoft.com/office/drawing/2014/main" id="{C9F0BCC2-977F-4244-B10C-E613B834E525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78;p35">
              <a:extLst>
                <a:ext uri="{FF2B5EF4-FFF2-40B4-BE49-F238E27FC236}">
                  <a16:creationId xmlns:a16="http://schemas.microsoft.com/office/drawing/2014/main" id="{ABCD02BD-6FE7-4DB3-AFE5-2FEE2D242357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79;p35">
              <a:extLst>
                <a:ext uri="{FF2B5EF4-FFF2-40B4-BE49-F238E27FC236}">
                  <a16:creationId xmlns:a16="http://schemas.microsoft.com/office/drawing/2014/main" id="{4A814F64-237B-44B4-886B-55DB2AB25106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780;p35">
              <a:extLst>
                <a:ext uri="{FF2B5EF4-FFF2-40B4-BE49-F238E27FC236}">
                  <a16:creationId xmlns:a16="http://schemas.microsoft.com/office/drawing/2014/main" id="{A27F8852-AF79-4917-B22F-26FF1FE81AFA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781;p35">
              <a:extLst>
                <a:ext uri="{FF2B5EF4-FFF2-40B4-BE49-F238E27FC236}">
                  <a16:creationId xmlns:a16="http://schemas.microsoft.com/office/drawing/2014/main" id="{75EAFE84-6068-4013-8E02-AA9F434DABF3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782;p35">
              <a:extLst>
                <a:ext uri="{FF2B5EF4-FFF2-40B4-BE49-F238E27FC236}">
                  <a16:creationId xmlns:a16="http://schemas.microsoft.com/office/drawing/2014/main" id="{571E54A1-F7E4-4A15-BF5A-2D97749E3410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783;p35">
              <a:extLst>
                <a:ext uri="{FF2B5EF4-FFF2-40B4-BE49-F238E27FC236}">
                  <a16:creationId xmlns:a16="http://schemas.microsoft.com/office/drawing/2014/main" id="{3AAB6AEA-FF3B-4A51-908D-41C6011EFCDD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784;p35">
              <a:extLst>
                <a:ext uri="{FF2B5EF4-FFF2-40B4-BE49-F238E27FC236}">
                  <a16:creationId xmlns:a16="http://schemas.microsoft.com/office/drawing/2014/main" id="{AC029555-D23D-488F-AD0E-FC0C029F46B3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85;p35">
              <a:extLst>
                <a:ext uri="{FF2B5EF4-FFF2-40B4-BE49-F238E27FC236}">
                  <a16:creationId xmlns:a16="http://schemas.microsoft.com/office/drawing/2014/main" id="{ED401377-4EC5-44D9-AA47-01B7683829F2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786;p35">
              <a:extLst>
                <a:ext uri="{FF2B5EF4-FFF2-40B4-BE49-F238E27FC236}">
                  <a16:creationId xmlns:a16="http://schemas.microsoft.com/office/drawing/2014/main" id="{CC9BA719-EB0E-4A0C-BB7B-03BDAA32A851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787;p35">
              <a:extLst>
                <a:ext uri="{FF2B5EF4-FFF2-40B4-BE49-F238E27FC236}">
                  <a16:creationId xmlns:a16="http://schemas.microsoft.com/office/drawing/2014/main" id="{CC16488C-AF0F-4CD4-91D9-13A33D51716B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788;p35">
              <a:extLst>
                <a:ext uri="{FF2B5EF4-FFF2-40B4-BE49-F238E27FC236}">
                  <a16:creationId xmlns:a16="http://schemas.microsoft.com/office/drawing/2014/main" id="{5C0C9EAA-7746-4E0E-A964-2DC0844DF5D0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89;p35">
              <a:extLst>
                <a:ext uri="{FF2B5EF4-FFF2-40B4-BE49-F238E27FC236}">
                  <a16:creationId xmlns:a16="http://schemas.microsoft.com/office/drawing/2014/main" id="{60794B59-A5F6-475E-9D50-C4722912D413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90;p35">
              <a:extLst>
                <a:ext uri="{FF2B5EF4-FFF2-40B4-BE49-F238E27FC236}">
                  <a16:creationId xmlns:a16="http://schemas.microsoft.com/office/drawing/2014/main" id="{523C52FC-AE72-4354-A536-C058873B794F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91;p35">
              <a:extLst>
                <a:ext uri="{FF2B5EF4-FFF2-40B4-BE49-F238E27FC236}">
                  <a16:creationId xmlns:a16="http://schemas.microsoft.com/office/drawing/2014/main" id="{6FF147E5-5EBD-41BE-86F2-08FF0673EB7D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92;p35">
              <a:extLst>
                <a:ext uri="{FF2B5EF4-FFF2-40B4-BE49-F238E27FC236}">
                  <a16:creationId xmlns:a16="http://schemas.microsoft.com/office/drawing/2014/main" id="{46883127-FA84-452A-AA4C-16EBE8C7F3A8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93;p35">
              <a:extLst>
                <a:ext uri="{FF2B5EF4-FFF2-40B4-BE49-F238E27FC236}">
                  <a16:creationId xmlns:a16="http://schemas.microsoft.com/office/drawing/2014/main" id="{783FD70C-81A6-4C55-A346-A1DE7E5BD23D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94;p35">
              <a:extLst>
                <a:ext uri="{FF2B5EF4-FFF2-40B4-BE49-F238E27FC236}">
                  <a16:creationId xmlns:a16="http://schemas.microsoft.com/office/drawing/2014/main" id="{B214175E-702A-446C-987C-EFA422D2636A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95;p35">
              <a:extLst>
                <a:ext uri="{FF2B5EF4-FFF2-40B4-BE49-F238E27FC236}">
                  <a16:creationId xmlns:a16="http://schemas.microsoft.com/office/drawing/2014/main" id="{88B78545-3401-4C69-B0EA-122D61E6FAA7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96;p35">
              <a:extLst>
                <a:ext uri="{FF2B5EF4-FFF2-40B4-BE49-F238E27FC236}">
                  <a16:creationId xmlns:a16="http://schemas.microsoft.com/office/drawing/2014/main" id="{75A62B52-63BE-46D8-9D1D-DEA7BB5E6B0C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97;p35">
              <a:extLst>
                <a:ext uri="{FF2B5EF4-FFF2-40B4-BE49-F238E27FC236}">
                  <a16:creationId xmlns:a16="http://schemas.microsoft.com/office/drawing/2014/main" id="{7E21D454-64F7-44BE-86D2-1BF3F3F7F64F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98;p35">
              <a:extLst>
                <a:ext uri="{FF2B5EF4-FFF2-40B4-BE49-F238E27FC236}">
                  <a16:creationId xmlns:a16="http://schemas.microsoft.com/office/drawing/2014/main" id="{4F7F7655-06AF-4665-A7D1-B21B0C39E2B1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99;p35">
              <a:extLst>
                <a:ext uri="{FF2B5EF4-FFF2-40B4-BE49-F238E27FC236}">
                  <a16:creationId xmlns:a16="http://schemas.microsoft.com/office/drawing/2014/main" id="{9AB38CAF-ADC3-4BC5-A52B-875607FDF508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800;p35">
              <a:extLst>
                <a:ext uri="{FF2B5EF4-FFF2-40B4-BE49-F238E27FC236}">
                  <a16:creationId xmlns:a16="http://schemas.microsoft.com/office/drawing/2014/main" id="{5A42968C-B894-4DDF-9CF6-22A580E7E3AB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801;p35">
              <a:extLst>
                <a:ext uri="{FF2B5EF4-FFF2-40B4-BE49-F238E27FC236}">
                  <a16:creationId xmlns:a16="http://schemas.microsoft.com/office/drawing/2014/main" id="{A95D1349-C6B2-4F78-838E-E3F33C4EA3F8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802;p35">
              <a:extLst>
                <a:ext uri="{FF2B5EF4-FFF2-40B4-BE49-F238E27FC236}">
                  <a16:creationId xmlns:a16="http://schemas.microsoft.com/office/drawing/2014/main" id="{BEF393E6-7859-4966-ADC2-A108D2D16904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803;p35">
              <a:extLst>
                <a:ext uri="{FF2B5EF4-FFF2-40B4-BE49-F238E27FC236}">
                  <a16:creationId xmlns:a16="http://schemas.microsoft.com/office/drawing/2014/main" id="{A46EE7D1-5C05-4EFB-84EF-A41AA5FCACD0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804;p35">
              <a:extLst>
                <a:ext uri="{FF2B5EF4-FFF2-40B4-BE49-F238E27FC236}">
                  <a16:creationId xmlns:a16="http://schemas.microsoft.com/office/drawing/2014/main" id="{388EAED1-49BB-4F47-AEF9-08068DF1AA32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805;p35">
              <a:extLst>
                <a:ext uri="{FF2B5EF4-FFF2-40B4-BE49-F238E27FC236}">
                  <a16:creationId xmlns:a16="http://schemas.microsoft.com/office/drawing/2014/main" id="{C27FB8AF-7889-4D6E-A46E-340B867CF67D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806;p35">
              <a:extLst>
                <a:ext uri="{FF2B5EF4-FFF2-40B4-BE49-F238E27FC236}">
                  <a16:creationId xmlns:a16="http://schemas.microsoft.com/office/drawing/2014/main" id="{79A220B8-F7D9-4924-BE10-A765B3661B6C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807;p35">
              <a:extLst>
                <a:ext uri="{FF2B5EF4-FFF2-40B4-BE49-F238E27FC236}">
                  <a16:creationId xmlns:a16="http://schemas.microsoft.com/office/drawing/2014/main" id="{A4079CED-7ACB-43B8-B9F7-FA6952F9C446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808;p35">
              <a:extLst>
                <a:ext uri="{FF2B5EF4-FFF2-40B4-BE49-F238E27FC236}">
                  <a16:creationId xmlns:a16="http://schemas.microsoft.com/office/drawing/2014/main" id="{AD9219AB-B133-4B4D-ABCD-861A671B9FF1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809;p35">
              <a:extLst>
                <a:ext uri="{FF2B5EF4-FFF2-40B4-BE49-F238E27FC236}">
                  <a16:creationId xmlns:a16="http://schemas.microsoft.com/office/drawing/2014/main" id="{E126CC7C-302C-42C4-AA4A-7B40BADC818C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810;p35">
              <a:extLst>
                <a:ext uri="{FF2B5EF4-FFF2-40B4-BE49-F238E27FC236}">
                  <a16:creationId xmlns:a16="http://schemas.microsoft.com/office/drawing/2014/main" id="{ADEA53C7-55B3-4B22-B5CD-C9D901F3B241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811;p35">
              <a:extLst>
                <a:ext uri="{FF2B5EF4-FFF2-40B4-BE49-F238E27FC236}">
                  <a16:creationId xmlns:a16="http://schemas.microsoft.com/office/drawing/2014/main" id="{8403CE39-97F1-48B4-9F2D-4712AA72C0CA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812;p35">
              <a:extLst>
                <a:ext uri="{FF2B5EF4-FFF2-40B4-BE49-F238E27FC236}">
                  <a16:creationId xmlns:a16="http://schemas.microsoft.com/office/drawing/2014/main" id="{B614AFC8-D0FD-4042-B6CF-CE1DFB383305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813;p35">
              <a:extLst>
                <a:ext uri="{FF2B5EF4-FFF2-40B4-BE49-F238E27FC236}">
                  <a16:creationId xmlns:a16="http://schemas.microsoft.com/office/drawing/2014/main" id="{0CF91836-4F32-48D9-A227-A4B0C505AE85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814;p35">
              <a:extLst>
                <a:ext uri="{FF2B5EF4-FFF2-40B4-BE49-F238E27FC236}">
                  <a16:creationId xmlns:a16="http://schemas.microsoft.com/office/drawing/2014/main" id="{351C76CD-707A-4FAE-982F-0B862EC4ACDE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815;p35">
              <a:extLst>
                <a:ext uri="{FF2B5EF4-FFF2-40B4-BE49-F238E27FC236}">
                  <a16:creationId xmlns:a16="http://schemas.microsoft.com/office/drawing/2014/main" id="{53E9D375-0271-408D-AB49-FC0BC246A336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816;p35">
              <a:extLst>
                <a:ext uri="{FF2B5EF4-FFF2-40B4-BE49-F238E27FC236}">
                  <a16:creationId xmlns:a16="http://schemas.microsoft.com/office/drawing/2014/main" id="{8FC93E55-E0FF-491B-B65A-878CA206D47A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817;p35">
              <a:extLst>
                <a:ext uri="{FF2B5EF4-FFF2-40B4-BE49-F238E27FC236}">
                  <a16:creationId xmlns:a16="http://schemas.microsoft.com/office/drawing/2014/main" id="{46391938-5FD1-4BCB-89FF-771923B5FE05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818;p35">
              <a:extLst>
                <a:ext uri="{FF2B5EF4-FFF2-40B4-BE49-F238E27FC236}">
                  <a16:creationId xmlns:a16="http://schemas.microsoft.com/office/drawing/2014/main" id="{7525F125-8747-4185-BD3C-700ED5E939AC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819;p35">
              <a:extLst>
                <a:ext uri="{FF2B5EF4-FFF2-40B4-BE49-F238E27FC236}">
                  <a16:creationId xmlns:a16="http://schemas.microsoft.com/office/drawing/2014/main" id="{C3C38BEF-0D57-45CD-B60D-C506C991AD09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820;p35">
              <a:extLst>
                <a:ext uri="{FF2B5EF4-FFF2-40B4-BE49-F238E27FC236}">
                  <a16:creationId xmlns:a16="http://schemas.microsoft.com/office/drawing/2014/main" id="{5476AF1A-85CB-4A49-8960-D2BC3D052F90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821;p35">
              <a:extLst>
                <a:ext uri="{FF2B5EF4-FFF2-40B4-BE49-F238E27FC236}">
                  <a16:creationId xmlns:a16="http://schemas.microsoft.com/office/drawing/2014/main" id="{5FF35941-B727-461F-9CF8-CB82D4531503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822;p35">
              <a:extLst>
                <a:ext uri="{FF2B5EF4-FFF2-40B4-BE49-F238E27FC236}">
                  <a16:creationId xmlns:a16="http://schemas.microsoft.com/office/drawing/2014/main" id="{28072685-B030-49AB-9F6B-85C850E98CE3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823;p35">
              <a:extLst>
                <a:ext uri="{FF2B5EF4-FFF2-40B4-BE49-F238E27FC236}">
                  <a16:creationId xmlns:a16="http://schemas.microsoft.com/office/drawing/2014/main" id="{B5053A61-2115-4210-A2DE-FB89DD88A6BD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824;p35">
              <a:extLst>
                <a:ext uri="{FF2B5EF4-FFF2-40B4-BE49-F238E27FC236}">
                  <a16:creationId xmlns:a16="http://schemas.microsoft.com/office/drawing/2014/main" id="{0CA55ED8-3F65-4786-B58C-1F080762DF4D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825;p35">
              <a:extLst>
                <a:ext uri="{FF2B5EF4-FFF2-40B4-BE49-F238E27FC236}">
                  <a16:creationId xmlns:a16="http://schemas.microsoft.com/office/drawing/2014/main" id="{A5335F5E-F78A-4985-9DE1-5560B5D3DD49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826;p35">
              <a:extLst>
                <a:ext uri="{FF2B5EF4-FFF2-40B4-BE49-F238E27FC236}">
                  <a16:creationId xmlns:a16="http://schemas.microsoft.com/office/drawing/2014/main" id="{34C132EC-FEFE-4F31-B2E2-C34D3A9C4BD2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827;p35">
              <a:extLst>
                <a:ext uri="{FF2B5EF4-FFF2-40B4-BE49-F238E27FC236}">
                  <a16:creationId xmlns:a16="http://schemas.microsoft.com/office/drawing/2014/main" id="{2624E534-2CF8-483C-B933-57E36A3D7A0C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828;p35">
              <a:extLst>
                <a:ext uri="{FF2B5EF4-FFF2-40B4-BE49-F238E27FC236}">
                  <a16:creationId xmlns:a16="http://schemas.microsoft.com/office/drawing/2014/main" id="{E7B8120D-CAE6-49CF-98CB-36D536A964B6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829;p35">
              <a:extLst>
                <a:ext uri="{FF2B5EF4-FFF2-40B4-BE49-F238E27FC236}">
                  <a16:creationId xmlns:a16="http://schemas.microsoft.com/office/drawing/2014/main" id="{B3EE6617-223B-4BD7-B561-5705F1FB3196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830;p35">
              <a:extLst>
                <a:ext uri="{FF2B5EF4-FFF2-40B4-BE49-F238E27FC236}">
                  <a16:creationId xmlns:a16="http://schemas.microsoft.com/office/drawing/2014/main" id="{2F6FFDCE-B851-4C69-8BF7-06A5B0E703E4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831;p35">
              <a:extLst>
                <a:ext uri="{FF2B5EF4-FFF2-40B4-BE49-F238E27FC236}">
                  <a16:creationId xmlns:a16="http://schemas.microsoft.com/office/drawing/2014/main" id="{5A704B71-62D8-41D9-B5C2-55ABD2853A75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32;p35">
              <a:extLst>
                <a:ext uri="{FF2B5EF4-FFF2-40B4-BE49-F238E27FC236}">
                  <a16:creationId xmlns:a16="http://schemas.microsoft.com/office/drawing/2014/main" id="{C940564B-B457-4D98-8F2D-D03D8481453D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33;p35">
              <a:extLst>
                <a:ext uri="{FF2B5EF4-FFF2-40B4-BE49-F238E27FC236}">
                  <a16:creationId xmlns:a16="http://schemas.microsoft.com/office/drawing/2014/main" id="{193D3CFE-DEE8-4341-B109-1EEBFFB2771B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34;p35">
              <a:extLst>
                <a:ext uri="{FF2B5EF4-FFF2-40B4-BE49-F238E27FC236}">
                  <a16:creationId xmlns:a16="http://schemas.microsoft.com/office/drawing/2014/main" id="{87DAAFC1-7468-4039-8BC1-F082A65C0922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35;p35">
              <a:extLst>
                <a:ext uri="{FF2B5EF4-FFF2-40B4-BE49-F238E27FC236}">
                  <a16:creationId xmlns:a16="http://schemas.microsoft.com/office/drawing/2014/main" id="{65B9AB80-2B24-4CE6-9125-A9C6403F20BB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36;p35">
              <a:extLst>
                <a:ext uri="{FF2B5EF4-FFF2-40B4-BE49-F238E27FC236}">
                  <a16:creationId xmlns:a16="http://schemas.microsoft.com/office/drawing/2014/main" id="{C66D000D-002B-44C9-9B0E-55104DC98D20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37;p35">
              <a:extLst>
                <a:ext uri="{FF2B5EF4-FFF2-40B4-BE49-F238E27FC236}">
                  <a16:creationId xmlns:a16="http://schemas.microsoft.com/office/drawing/2014/main" id="{6E2B6BA8-B73A-47AC-8044-4EFBF8625B19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38;p35">
              <a:extLst>
                <a:ext uri="{FF2B5EF4-FFF2-40B4-BE49-F238E27FC236}">
                  <a16:creationId xmlns:a16="http://schemas.microsoft.com/office/drawing/2014/main" id="{3DAA8E1C-375D-4741-BA11-6EA1CC079DB8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39;p35">
              <a:extLst>
                <a:ext uri="{FF2B5EF4-FFF2-40B4-BE49-F238E27FC236}">
                  <a16:creationId xmlns:a16="http://schemas.microsoft.com/office/drawing/2014/main" id="{CCD2E080-3B23-4679-A21D-10ACBED8033B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40;p35">
              <a:extLst>
                <a:ext uri="{FF2B5EF4-FFF2-40B4-BE49-F238E27FC236}">
                  <a16:creationId xmlns:a16="http://schemas.microsoft.com/office/drawing/2014/main" id="{A1C0B127-68BF-42A0-8DC3-1583AD3D4FF9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41;p35">
              <a:extLst>
                <a:ext uri="{FF2B5EF4-FFF2-40B4-BE49-F238E27FC236}">
                  <a16:creationId xmlns:a16="http://schemas.microsoft.com/office/drawing/2014/main" id="{8E7A7F9C-7A93-4A7F-905B-BB3B3660F1AA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842;p35">
              <a:extLst>
                <a:ext uri="{FF2B5EF4-FFF2-40B4-BE49-F238E27FC236}">
                  <a16:creationId xmlns:a16="http://schemas.microsoft.com/office/drawing/2014/main" id="{AAF0B7C8-7BE5-4E78-9601-89F8B77A196D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843;p35">
              <a:extLst>
                <a:ext uri="{FF2B5EF4-FFF2-40B4-BE49-F238E27FC236}">
                  <a16:creationId xmlns:a16="http://schemas.microsoft.com/office/drawing/2014/main" id="{39506746-1C24-4717-93B0-364E8FA11272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844;p35">
              <a:extLst>
                <a:ext uri="{FF2B5EF4-FFF2-40B4-BE49-F238E27FC236}">
                  <a16:creationId xmlns:a16="http://schemas.microsoft.com/office/drawing/2014/main" id="{03967F7C-27D2-4178-A940-1EBE0D71DEF5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845;p35">
              <a:extLst>
                <a:ext uri="{FF2B5EF4-FFF2-40B4-BE49-F238E27FC236}">
                  <a16:creationId xmlns:a16="http://schemas.microsoft.com/office/drawing/2014/main" id="{E4C83A1D-2C92-4E3C-9C64-407233C63EE6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846;p35">
              <a:extLst>
                <a:ext uri="{FF2B5EF4-FFF2-40B4-BE49-F238E27FC236}">
                  <a16:creationId xmlns:a16="http://schemas.microsoft.com/office/drawing/2014/main" id="{F2AFA712-2F12-435C-8B7B-465D5CC3151D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847;p35">
              <a:extLst>
                <a:ext uri="{FF2B5EF4-FFF2-40B4-BE49-F238E27FC236}">
                  <a16:creationId xmlns:a16="http://schemas.microsoft.com/office/drawing/2014/main" id="{9F171758-2CEF-4A6E-97DB-2CBC56B578BD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848;p35">
              <a:extLst>
                <a:ext uri="{FF2B5EF4-FFF2-40B4-BE49-F238E27FC236}">
                  <a16:creationId xmlns:a16="http://schemas.microsoft.com/office/drawing/2014/main" id="{CC08BD6D-9974-4A14-8D30-C3A5F84C79B7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849;p35">
              <a:extLst>
                <a:ext uri="{FF2B5EF4-FFF2-40B4-BE49-F238E27FC236}">
                  <a16:creationId xmlns:a16="http://schemas.microsoft.com/office/drawing/2014/main" id="{98588AA1-5BBF-453C-98A7-ED7B4BE96AFF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850;p35">
              <a:extLst>
                <a:ext uri="{FF2B5EF4-FFF2-40B4-BE49-F238E27FC236}">
                  <a16:creationId xmlns:a16="http://schemas.microsoft.com/office/drawing/2014/main" id="{E36C46CC-F4C0-429A-BFB2-837687551B53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851;p35">
              <a:extLst>
                <a:ext uri="{FF2B5EF4-FFF2-40B4-BE49-F238E27FC236}">
                  <a16:creationId xmlns:a16="http://schemas.microsoft.com/office/drawing/2014/main" id="{C4189C11-102A-4291-BE7A-3C2EEF04D997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852;p35">
              <a:extLst>
                <a:ext uri="{FF2B5EF4-FFF2-40B4-BE49-F238E27FC236}">
                  <a16:creationId xmlns:a16="http://schemas.microsoft.com/office/drawing/2014/main" id="{F31957A1-2714-499C-B2BD-38D4408D10B5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853;p35">
              <a:extLst>
                <a:ext uri="{FF2B5EF4-FFF2-40B4-BE49-F238E27FC236}">
                  <a16:creationId xmlns:a16="http://schemas.microsoft.com/office/drawing/2014/main" id="{7DACCA56-6927-47F4-8900-9D7528794A37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854;p35">
              <a:extLst>
                <a:ext uri="{FF2B5EF4-FFF2-40B4-BE49-F238E27FC236}">
                  <a16:creationId xmlns:a16="http://schemas.microsoft.com/office/drawing/2014/main" id="{AA5D4713-58B7-4370-AFA1-22934393269C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855;p35">
              <a:extLst>
                <a:ext uri="{FF2B5EF4-FFF2-40B4-BE49-F238E27FC236}">
                  <a16:creationId xmlns:a16="http://schemas.microsoft.com/office/drawing/2014/main" id="{995C2EB5-226B-495E-AB06-EEC87B40BBCB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856;p35">
              <a:extLst>
                <a:ext uri="{FF2B5EF4-FFF2-40B4-BE49-F238E27FC236}">
                  <a16:creationId xmlns:a16="http://schemas.microsoft.com/office/drawing/2014/main" id="{5BA0B20C-2ECB-4EA6-821A-6ECA71DC650E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857;p35">
              <a:extLst>
                <a:ext uri="{FF2B5EF4-FFF2-40B4-BE49-F238E27FC236}">
                  <a16:creationId xmlns:a16="http://schemas.microsoft.com/office/drawing/2014/main" id="{1C33401D-21D5-48C0-8426-4339E7B5BBDB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858;p35">
              <a:extLst>
                <a:ext uri="{FF2B5EF4-FFF2-40B4-BE49-F238E27FC236}">
                  <a16:creationId xmlns:a16="http://schemas.microsoft.com/office/drawing/2014/main" id="{89A6A409-9525-4683-BBEE-80BAA89AF3F8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859;p35">
              <a:extLst>
                <a:ext uri="{FF2B5EF4-FFF2-40B4-BE49-F238E27FC236}">
                  <a16:creationId xmlns:a16="http://schemas.microsoft.com/office/drawing/2014/main" id="{D5170142-9EA5-47C3-BB98-488AB7986169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860;p35">
              <a:extLst>
                <a:ext uri="{FF2B5EF4-FFF2-40B4-BE49-F238E27FC236}">
                  <a16:creationId xmlns:a16="http://schemas.microsoft.com/office/drawing/2014/main" id="{B50EC360-0475-42E6-8316-90B964ECCE70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861;p35">
              <a:extLst>
                <a:ext uri="{FF2B5EF4-FFF2-40B4-BE49-F238E27FC236}">
                  <a16:creationId xmlns:a16="http://schemas.microsoft.com/office/drawing/2014/main" id="{D916C556-8AB0-41E1-BF88-19EA9C817F86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862;p35">
              <a:extLst>
                <a:ext uri="{FF2B5EF4-FFF2-40B4-BE49-F238E27FC236}">
                  <a16:creationId xmlns:a16="http://schemas.microsoft.com/office/drawing/2014/main" id="{104401BD-F316-4345-81F8-2B186C3F3C53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863;p35">
              <a:extLst>
                <a:ext uri="{FF2B5EF4-FFF2-40B4-BE49-F238E27FC236}">
                  <a16:creationId xmlns:a16="http://schemas.microsoft.com/office/drawing/2014/main" id="{BFE9416A-94B3-44BE-90F8-3EA89B7433D1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864;p35">
              <a:extLst>
                <a:ext uri="{FF2B5EF4-FFF2-40B4-BE49-F238E27FC236}">
                  <a16:creationId xmlns:a16="http://schemas.microsoft.com/office/drawing/2014/main" id="{776EA9CF-AFC0-4FAD-BA37-A4FAA8EA68F0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865;p35">
              <a:extLst>
                <a:ext uri="{FF2B5EF4-FFF2-40B4-BE49-F238E27FC236}">
                  <a16:creationId xmlns:a16="http://schemas.microsoft.com/office/drawing/2014/main" id="{811C21CC-6EB3-46F9-8739-CAC949A90104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866;p35">
              <a:extLst>
                <a:ext uri="{FF2B5EF4-FFF2-40B4-BE49-F238E27FC236}">
                  <a16:creationId xmlns:a16="http://schemas.microsoft.com/office/drawing/2014/main" id="{9B55FFAF-8A4A-487A-9EF2-5B258C8D986A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867;p35">
              <a:extLst>
                <a:ext uri="{FF2B5EF4-FFF2-40B4-BE49-F238E27FC236}">
                  <a16:creationId xmlns:a16="http://schemas.microsoft.com/office/drawing/2014/main" id="{CE289DF9-BE6F-474C-A1CA-EE2952DB17F9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868;p35">
              <a:extLst>
                <a:ext uri="{FF2B5EF4-FFF2-40B4-BE49-F238E27FC236}">
                  <a16:creationId xmlns:a16="http://schemas.microsoft.com/office/drawing/2014/main" id="{911929F0-5849-40B8-B5AF-E922A5BE5740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869;p35">
              <a:extLst>
                <a:ext uri="{FF2B5EF4-FFF2-40B4-BE49-F238E27FC236}">
                  <a16:creationId xmlns:a16="http://schemas.microsoft.com/office/drawing/2014/main" id="{1BCBE2A6-5CB8-4C02-A9F8-D5C2D307D8E7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870;p35">
              <a:extLst>
                <a:ext uri="{FF2B5EF4-FFF2-40B4-BE49-F238E27FC236}">
                  <a16:creationId xmlns:a16="http://schemas.microsoft.com/office/drawing/2014/main" id="{C28D1057-D556-4B47-9B19-F40FAF56633E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871;p35">
              <a:extLst>
                <a:ext uri="{FF2B5EF4-FFF2-40B4-BE49-F238E27FC236}">
                  <a16:creationId xmlns:a16="http://schemas.microsoft.com/office/drawing/2014/main" id="{3AFDA750-A522-473D-BB57-41130822BD98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872;p35">
              <a:extLst>
                <a:ext uri="{FF2B5EF4-FFF2-40B4-BE49-F238E27FC236}">
                  <a16:creationId xmlns:a16="http://schemas.microsoft.com/office/drawing/2014/main" id="{02C544EB-8E97-4CAB-B029-4C016DAF346E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873;p35">
              <a:extLst>
                <a:ext uri="{FF2B5EF4-FFF2-40B4-BE49-F238E27FC236}">
                  <a16:creationId xmlns:a16="http://schemas.microsoft.com/office/drawing/2014/main" id="{8FE540D5-1FAD-4DDD-A775-F9DA51A96992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874;p35">
              <a:extLst>
                <a:ext uri="{FF2B5EF4-FFF2-40B4-BE49-F238E27FC236}">
                  <a16:creationId xmlns:a16="http://schemas.microsoft.com/office/drawing/2014/main" id="{DB4FFABC-98CA-4839-9416-D118F900B0BD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875;p35">
              <a:extLst>
                <a:ext uri="{FF2B5EF4-FFF2-40B4-BE49-F238E27FC236}">
                  <a16:creationId xmlns:a16="http://schemas.microsoft.com/office/drawing/2014/main" id="{20E3F10E-FBCA-4213-8863-BC259892000A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876;p35">
              <a:extLst>
                <a:ext uri="{FF2B5EF4-FFF2-40B4-BE49-F238E27FC236}">
                  <a16:creationId xmlns:a16="http://schemas.microsoft.com/office/drawing/2014/main" id="{4046087C-E575-41A8-A34D-7F285FE6F6C9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877;p35">
              <a:extLst>
                <a:ext uri="{FF2B5EF4-FFF2-40B4-BE49-F238E27FC236}">
                  <a16:creationId xmlns:a16="http://schemas.microsoft.com/office/drawing/2014/main" id="{D08E125D-6DCE-4E93-8E59-3800264B10ED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878;p35">
              <a:extLst>
                <a:ext uri="{FF2B5EF4-FFF2-40B4-BE49-F238E27FC236}">
                  <a16:creationId xmlns:a16="http://schemas.microsoft.com/office/drawing/2014/main" id="{8D188B53-5040-4804-B469-54799B46DCD1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879;p35">
              <a:extLst>
                <a:ext uri="{FF2B5EF4-FFF2-40B4-BE49-F238E27FC236}">
                  <a16:creationId xmlns:a16="http://schemas.microsoft.com/office/drawing/2014/main" id="{5CCAE01A-6561-4B90-8F55-D8F949D80E12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880;p35">
              <a:extLst>
                <a:ext uri="{FF2B5EF4-FFF2-40B4-BE49-F238E27FC236}">
                  <a16:creationId xmlns:a16="http://schemas.microsoft.com/office/drawing/2014/main" id="{82D52B38-545A-4CDC-B001-19622A44E52F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881;p35">
              <a:extLst>
                <a:ext uri="{FF2B5EF4-FFF2-40B4-BE49-F238E27FC236}">
                  <a16:creationId xmlns:a16="http://schemas.microsoft.com/office/drawing/2014/main" id="{B3A106F0-7C5F-4057-B3C8-B2CDBAF70E5D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882;p35">
              <a:extLst>
                <a:ext uri="{FF2B5EF4-FFF2-40B4-BE49-F238E27FC236}">
                  <a16:creationId xmlns:a16="http://schemas.microsoft.com/office/drawing/2014/main" id="{E87F4B17-9189-4219-B9A6-6FC6F9AFB43A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883;p35">
              <a:extLst>
                <a:ext uri="{FF2B5EF4-FFF2-40B4-BE49-F238E27FC236}">
                  <a16:creationId xmlns:a16="http://schemas.microsoft.com/office/drawing/2014/main" id="{C2EA2163-D421-4341-8284-7676BCB75565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8F966-4DD3-4B0D-94F4-8AADD9FF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868" y="1372707"/>
            <a:ext cx="3449950" cy="2398085"/>
          </a:xfrm>
        </p:spPr>
        <p:txBody>
          <a:bodyPr/>
          <a:lstStyle/>
          <a:p>
            <a:pPr marL="514350" indent="-285750">
              <a:buFontTx/>
              <a:buChar char="-"/>
            </a:pPr>
            <a:r>
              <a:rPr lang="en-MY"/>
              <a:t>First Line of Defence for Organisations</a:t>
            </a:r>
          </a:p>
          <a:p>
            <a:pPr marL="514350" indent="-285750">
              <a:buFontTx/>
              <a:buChar char="-"/>
            </a:pPr>
            <a:r>
              <a:rPr lang="en-MY"/>
              <a:t>Focuses on Remote working</a:t>
            </a:r>
          </a:p>
          <a:p>
            <a:pPr marL="514350" indent="-285750">
              <a:buFontTx/>
              <a:buChar char="-"/>
            </a:pPr>
            <a:r>
              <a:rPr lang="en-MY"/>
              <a:t>Inexpensive </a:t>
            </a:r>
          </a:p>
          <a:p>
            <a:pPr marL="514350" indent="-285750">
              <a:buFontTx/>
              <a:buChar char="-"/>
            </a:pPr>
            <a:r>
              <a:rPr lang="en-MY"/>
              <a:t>Targeting Small-to-Medium Enterprises</a:t>
            </a:r>
          </a:p>
          <a:p>
            <a:pPr marL="514350" indent="-285750">
              <a:buFontTx/>
              <a:buChar char="-"/>
            </a:pPr>
            <a:r>
              <a:rPr lang="en-MY"/>
              <a:t>On-prem/Cloud Deployments</a:t>
            </a:r>
          </a:p>
          <a:p>
            <a:pPr marL="514350" indent="-285750">
              <a:buFontTx/>
              <a:buChar char="-"/>
            </a:pPr>
            <a:endParaRPr lang="en-MY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3578CE9-ED40-4554-AF98-D00689F71566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285" name="Picture 2">
              <a:extLst>
                <a:ext uri="{FF2B5EF4-FFF2-40B4-BE49-F238E27FC236}">
                  <a16:creationId xmlns:a16="http://schemas.microsoft.com/office/drawing/2014/main" id="{46CCA945-493A-48EB-99ED-C105018B1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4548500F-DCD8-41DE-895E-6A2DC69AD0B7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IT18034400 | Renu Harshatha A. | 2021-085		               07.07.2021</a:t>
              </a: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Pricing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8F966-4DD3-4B0D-94F4-8AADD9FF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647" y="1009025"/>
            <a:ext cx="6017988" cy="2806299"/>
          </a:xfrm>
        </p:spPr>
        <p:txBody>
          <a:bodyPr/>
          <a:lstStyle/>
          <a:p>
            <a:pPr marL="228600" indent="0"/>
            <a:r>
              <a:rPr lang="en-MY"/>
              <a:t>Free-trial</a:t>
            </a:r>
          </a:p>
          <a:p>
            <a:pPr marL="514350" indent="-285750">
              <a:buFont typeface="Arial"/>
              <a:buChar char="•"/>
            </a:pPr>
            <a:r>
              <a:rPr lang="en-MY"/>
              <a:t>Chrome Extension available upto 5 users.</a:t>
            </a:r>
          </a:p>
          <a:p>
            <a:pPr marL="228600" indent="0"/>
            <a:endParaRPr lang="en-MY"/>
          </a:p>
          <a:p>
            <a:pPr marL="228600" indent="0"/>
            <a:r>
              <a:rPr lang="en-MY"/>
              <a:t>Premium Users</a:t>
            </a:r>
          </a:p>
          <a:p>
            <a:pPr marL="514350" indent="-285750">
              <a:buFont typeface="Arial"/>
              <a:buChar char="•"/>
            </a:pPr>
            <a:r>
              <a:rPr lang="en-MY"/>
              <a:t>Reporting Dashboard</a:t>
            </a:r>
          </a:p>
          <a:p>
            <a:pPr marL="514350" indent="-285750">
              <a:buFont typeface="Arial"/>
              <a:buChar char="•"/>
            </a:pPr>
            <a:r>
              <a:rPr lang="en-MY"/>
              <a:t>Administrative controls for the Extension</a:t>
            </a:r>
          </a:p>
          <a:p>
            <a:pPr marL="514350" indent="-285750">
              <a:buFont typeface="Arial"/>
              <a:buChar char="•"/>
            </a:pPr>
            <a:r>
              <a:rPr lang="en-MY"/>
              <a:t>Pricing Tier wil depend on number of extension purchased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3578CE9-ED40-4554-AF98-D00689F71566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285" name="Picture 2">
              <a:extLst>
                <a:ext uri="{FF2B5EF4-FFF2-40B4-BE49-F238E27FC236}">
                  <a16:creationId xmlns:a16="http://schemas.microsoft.com/office/drawing/2014/main" id="{46CCA945-493A-48EB-99ED-C105018B1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4548500F-DCD8-41DE-895E-6A2DC69AD0B7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pic>
        <p:nvPicPr>
          <p:cNvPr id="4" name="Picture 4" descr="Celebrate O Fox">
            <a:extLst>
              <a:ext uri="{FF2B5EF4-FFF2-40B4-BE49-F238E27FC236}">
                <a16:creationId xmlns:a16="http://schemas.microsoft.com/office/drawing/2014/main" id="{D4E907A9-636E-4AD7-907C-5A103B99E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478" y="1845871"/>
            <a:ext cx="1726376" cy="17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835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3605;p63">
            <a:extLst>
              <a:ext uri="{FF2B5EF4-FFF2-40B4-BE49-F238E27FC236}">
                <a16:creationId xmlns:a16="http://schemas.microsoft.com/office/drawing/2014/main" id="{0654B385-7C21-46AA-BEB1-4FE62EF49D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3450" y="1848250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FA42C2F-8FB1-4952-96E4-D7D99FF64A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390087"/>
              </p:ext>
            </p:extLst>
          </p:nvPr>
        </p:nvGraphicFramePr>
        <p:xfrm>
          <a:off x="1163000" y="660887"/>
          <a:ext cx="6827608" cy="3824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228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1957018" y="1371600"/>
            <a:ext cx="5229964" cy="21615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/>
              <a:t>Our Contributions</a:t>
            </a:r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FEA61F2-C566-40E8-8CAC-879EE39EE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9105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C57964-B1B2-45DD-8F3C-86A066890476}"/>
              </a:ext>
            </a:extLst>
          </p:cNvPr>
          <p:cNvSpPr txBox="1"/>
          <p:nvPr/>
        </p:nvSpPr>
        <p:spPr>
          <a:xfrm>
            <a:off x="7979" y="4696067"/>
            <a:ext cx="905232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							             07.07.2021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819271" y="2902266"/>
            <a:ext cx="7521578" cy="655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/>
              <a:t>S. W Sajeth Jonathan</a:t>
            </a:r>
            <a:br>
              <a:rPr lang="en-MY"/>
            </a:br>
            <a:r>
              <a:rPr lang="en-MY"/>
              <a:t>IT18071412</a:t>
            </a:r>
            <a:endParaRPr/>
          </a:p>
        </p:txBody>
      </p:sp>
      <p:grpSp>
        <p:nvGrpSpPr>
          <p:cNvPr id="164" name="Google Shape;2326;p44">
            <a:extLst>
              <a:ext uri="{FF2B5EF4-FFF2-40B4-BE49-F238E27FC236}">
                <a16:creationId xmlns:a16="http://schemas.microsoft.com/office/drawing/2014/main" id="{304760EB-3AF4-42CF-8089-FFEEB60BFBDB}"/>
              </a:ext>
            </a:extLst>
          </p:cNvPr>
          <p:cNvGrpSpPr/>
          <p:nvPr/>
        </p:nvGrpSpPr>
        <p:grpSpPr>
          <a:xfrm>
            <a:off x="3634664" y="443607"/>
            <a:ext cx="1890792" cy="1797627"/>
            <a:chOff x="4522050" y="622650"/>
            <a:chExt cx="3898200" cy="3898200"/>
          </a:xfrm>
        </p:grpSpPr>
        <p:sp>
          <p:nvSpPr>
            <p:cNvPr id="165" name="Google Shape;2327;p44">
              <a:extLst>
                <a:ext uri="{FF2B5EF4-FFF2-40B4-BE49-F238E27FC236}">
                  <a16:creationId xmlns:a16="http://schemas.microsoft.com/office/drawing/2014/main" id="{809174B5-E195-49F9-89ED-FA97BC919E01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28;p44">
              <a:extLst>
                <a:ext uri="{FF2B5EF4-FFF2-40B4-BE49-F238E27FC236}">
                  <a16:creationId xmlns:a16="http://schemas.microsoft.com/office/drawing/2014/main" id="{BE0BF52A-F036-4C8D-9AF0-D0F07A6A62D6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D5B147-E25B-4A45-903B-56CC5F2E4C3E}"/>
              </a:ext>
            </a:extLst>
          </p:cNvPr>
          <p:cNvGrpSpPr/>
          <p:nvPr/>
        </p:nvGrpSpPr>
        <p:grpSpPr>
          <a:xfrm>
            <a:off x="0" y="4644296"/>
            <a:ext cx="9195174" cy="454395"/>
            <a:chOff x="-8060" y="4668144"/>
            <a:chExt cx="9195174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5CDFD75-3603-4E33-8F7B-73537F31F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CE481-63CB-4AD6-A753-C9C2CA2FC0EC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07.07.2021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7195BB-51C5-474B-A1BD-7CB6B0566661}"/>
              </a:ext>
            </a:extLst>
          </p:cNvPr>
          <p:cNvGrpSpPr/>
          <p:nvPr/>
        </p:nvGrpSpPr>
        <p:grpSpPr>
          <a:xfrm>
            <a:off x="3596803" y="144167"/>
            <a:ext cx="1966514" cy="2015514"/>
            <a:chOff x="4219446" y="863338"/>
            <a:chExt cx="1169565" cy="1169565"/>
          </a:xfrm>
        </p:grpSpPr>
        <p:sp>
          <p:nvSpPr>
            <p:cNvPr id="4" name="Oval 3" descr="A picture containing person, wall, indoor&#10;&#10;Description automatically generated">
              <a:extLst>
                <a:ext uri="{FF2B5EF4-FFF2-40B4-BE49-F238E27FC236}">
                  <a16:creationId xmlns:a16="http://schemas.microsoft.com/office/drawing/2014/main" id="{4E85B4EE-75F6-F047-82EC-D7814A4B0E44}"/>
                </a:ext>
              </a:extLst>
            </p:cNvPr>
            <p:cNvSpPr/>
            <p:nvPr/>
          </p:nvSpPr>
          <p:spPr>
            <a:xfrm>
              <a:off x="4219446" y="863338"/>
              <a:ext cx="1169565" cy="1169565"/>
            </a:xfrm>
            <a:prstGeom prst="ellipse">
              <a:avLst/>
            </a:prstGeom>
            <a:blipFill rotWithShape="1">
              <a:blip r:embed="rId4"/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58D4E7C-67AB-4244-AB54-93B42B602583}"/>
                </a:ext>
              </a:extLst>
            </p:cNvPr>
            <p:cNvSpPr/>
            <p:nvPr/>
          </p:nvSpPr>
          <p:spPr>
            <a:xfrm>
              <a:off x="4429968" y="1484377"/>
              <a:ext cx="748521" cy="385956"/>
            </a:xfrm>
            <a:custGeom>
              <a:avLst/>
              <a:gdLst>
                <a:gd name="connsiteX0" fmla="*/ 0 w 748521"/>
                <a:gd name="connsiteY0" fmla="*/ 0 h 385956"/>
                <a:gd name="connsiteX1" fmla="*/ 748521 w 748521"/>
                <a:gd name="connsiteY1" fmla="*/ 0 h 385956"/>
                <a:gd name="connsiteX2" fmla="*/ 748521 w 748521"/>
                <a:gd name="connsiteY2" fmla="*/ 385956 h 385956"/>
                <a:gd name="connsiteX3" fmla="*/ 0 w 748521"/>
                <a:gd name="connsiteY3" fmla="*/ 385956 h 385956"/>
                <a:gd name="connsiteX4" fmla="*/ 0 w 748521"/>
                <a:gd name="connsiteY4" fmla="*/ 0 h 38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521" h="385956">
                  <a:moveTo>
                    <a:pt x="0" y="0"/>
                  </a:moveTo>
                  <a:lnTo>
                    <a:pt x="748521" y="0"/>
                  </a:lnTo>
                  <a:lnTo>
                    <a:pt x="748521" y="385956"/>
                  </a:lnTo>
                  <a:lnTo>
                    <a:pt x="0" y="38595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2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41322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7E20-C728-6A45-9009-F1E3D361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430" y="1620750"/>
            <a:ext cx="4785140" cy="1902000"/>
          </a:xfrm>
        </p:spPr>
        <p:txBody>
          <a:bodyPr/>
          <a:lstStyle/>
          <a:p>
            <a:r>
              <a:rPr lang="x-none"/>
              <a:t>Introduction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A771D-26D7-4AB5-83DB-CB2B93C57C17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5D5D13A-1F5A-4CA1-83BE-CAEBEEA7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87E8C9-F3F9-4090-ABEC-38B81CBC5BDF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07.07.2021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73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Background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A8CEF-B65E-452E-8161-7F64CD7F07FA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C55D5BD-CF2E-4652-8D16-6CAAF138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AC9B2-CAF7-46E2-AC09-1B52D4CD0FB8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07.07.2021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4D270C-7BB7-9849-AA3E-8BD920186E9D}"/>
              </a:ext>
            </a:extLst>
          </p:cNvPr>
          <p:cNvSpPr txBox="1"/>
          <p:nvPr/>
        </p:nvSpPr>
        <p:spPr>
          <a:xfrm>
            <a:off x="719250" y="1292513"/>
            <a:ext cx="3068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/>
              <a:t>Events Spawning Malicious URLS</a:t>
            </a:r>
          </a:p>
        </p:txBody>
      </p:sp>
      <p:pic>
        <p:nvPicPr>
          <p:cNvPr id="12" name="Picture 1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22BB7E8E-A1FD-1442-8A6D-9985A35FF6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" t="3115"/>
          <a:stretch/>
        </p:blipFill>
        <p:spPr>
          <a:xfrm>
            <a:off x="5407388" y="1779324"/>
            <a:ext cx="3149337" cy="2539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8C172-8814-674B-83FA-4A101AE0AD47}"/>
              </a:ext>
            </a:extLst>
          </p:cNvPr>
          <p:cNvSpPr txBox="1"/>
          <p:nvPr/>
        </p:nvSpPr>
        <p:spPr>
          <a:xfrm>
            <a:off x="810705" y="1725105"/>
            <a:ext cx="41253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>
              <a:buNone/>
            </a:pPr>
            <a:r>
              <a:rPr lang="en-US"/>
              <a:t>Throughout the COVID-19 outbreak, malicious attacks have become more pervasive and damaging than ever. [3]</a:t>
            </a:r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x-none"/>
          </a:p>
          <a:p>
            <a:pPr marL="152400" indent="0">
              <a:buNone/>
            </a:pPr>
            <a:endParaRPr lang="en-US"/>
          </a:p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2378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500" y="1063784"/>
            <a:ext cx="7705500" cy="408291"/>
          </a:xfrm>
        </p:spPr>
        <p:txBody>
          <a:bodyPr/>
          <a:lstStyle/>
          <a:p>
            <a:pPr marL="152400" indent="0">
              <a:buNone/>
            </a:pPr>
            <a:r>
              <a:rPr lang="x-none" sz="1600" b="1"/>
              <a:t>Phishing attack consists of 4 phases [1]</a:t>
            </a:r>
          </a:p>
          <a:p>
            <a:pPr marL="152400" indent="0">
              <a:buNone/>
            </a:pPr>
            <a:endParaRPr lang="x-none" b="1"/>
          </a:p>
        </p:txBody>
      </p:sp>
      <p:sp>
        <p:nvSpPr>
          <p:cNvPr id="4" name="Google Shape;2695;p49">
            <a:extLst>
              <a:ext uri="{FF2B5EF4-FFF2-40B4-BE49-F238E27FC236}">
                <a16:creationId xmlns:a16="http://schemas.microsoft.com/office/drawing/2014/main" id="{EAB29677-5B76-F547-A27C-A83F1B3F6793}"/>
              </a:ext>
            </a:extLst>
          </p:cNvPr>
          <p:cNvSpPr txBox="1"/>
          <p:nvPr/>
        </p:nvSpPr>
        <p:spPr>
          <a:xfrm>
            <a:off x="1007069" y="1621531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Attacker prepares the webpage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Google Shape;2696;p49">
            <a:extLst>
              <a:ext uri="{FF2B5EF4-FFF2-40B4-BE49-F238E27FC236}">
                <a16:creationId xmlns:a16="http://schemas.microsoft.com/office/drawing/2014/main" id="{C81995DA-8539-2649-BDF5-EC39B520D512}"/>
              </a:ext>
            </a:extLst>
          </p:cNvPr>
          <p:cNvSpPr txBox="1"/>
          <p:nvPr/>
        </p:nvSpPr>
        <p:spPr>
          <a:xfrm>
            <a:off x="4282869" y="1621531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Victim is tempted to click the link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" name="Google Shape;2697;p49">
            <a:extLst>
              <a:ext uri="{FF2B5EF4-FFF2-40B4-BE49-F238E27FC236}">
                <a16:creationId xmlns:a16="http://schemas.microsoft.com/office/drawing/2014/main" id="{E98ABF78-14DB-EA4C-BAAF-286FB19A114A}"/>
              </a:ext>
            </a:extLst>
          </p:cNvPr>
          <p:cNvSpPr txBox="1"/>
          <p:nvPr/>
        </p:nvSpPr>
        <p:spPr>
          <a:xfrm>
            <a:off x="2644969" y="3826786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Delivers it to the masses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7" name="Google Shape;2699;p49">
            <a:extLst>
              <a:ext uri="{FF2B5EF4-FFF2-40B4-BE49-F238E27FC236}">
                <a16:creationId xmlns:a16="http://schemas.microsoft.com/office/drawing/2014/main" id="{1F69E49C-53E2-8D4F-8B2A-BA74E47DA3AC}"/>
              </a:ext>
            </a:extLst>
          </p:cNvPr>
          <p:cNvGrpSpPr/>
          <p:nvPr/>
        </p:nvGrpSpPr>
        <p:grpSpPr>
          <a:xfrm>
            <a:off x="1621818" y="2324431"/>
            <a:ext cx="5900364" cy="1517351"/>
            <a:chOff x="1621724" y="2106974"/>
            <a:chExt cx="5900364" cy="1517351"/>
          </a:xfrm>
        </p:grpSpPr>
        <p:grpSp>
          <p:nvGrpSpPr>
            <p:cNvPr id="8" name="Google Shape;2700;p49">
              <a:extLst>
                <a:ext uri="{FF2B5EF4-FFF2-40B4-BE49-F238E27FC236}">
                  <a16:creationId xmlns:a16="http://schemas.microsoft.com/office/drawing/2014/main" id="{A64D9E22-EC66-8345-979E-CE5D274A6BD9}"/>
                </a:ext>
              </a:extLst>
            </p:cNvPr>
            <p:cNvGrpSpPr/>
            <p:nvPr/>
          </p:nvGrpSpPr>
          <p:grpSpPr>
            <a:xfrm>
              <a:off x="2604811" y="2884996"/>
              <a:ext cx="4021725" cy="538"/>
              <a:chOff x="3762462" y="2553002"/>
              <a:chExt cx="1121570" cy="150"/>
            </a:xfrm>
          </p:grpSpPr>
          <p:cxnSp>
            <p:nvCxnSpPr>
              <p:cNvPr id="29" name="Google Shape;2701;p49">
                <a:extLst>
                  <a:ext uri="{FF2B5EF4-FFF2-40B4-BE49-F238E27FC236}">
                    <a16:creationId xmlns:a16="http://schemas.microsoft.com/office/drawing/2014/main" id="{619E8443-1494-6140-BDDF-4F2F980537EB}"/>
                  </a:ext>
                </a:extLst>
              </p:cNvPr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702;p49">
                <a:extLst>
                  <a:ext uri="{FF2B5EF4-FFF2-40B4-BE49-F238E27FC236}">
                    <a16:creationId xmlns:a16="http://schemas.microsoft.com/office/drawing/2014/main" id="{B8A7B753-92B8-F043-A9F8-52C9F2D52826}"/>
                  </a:ext>
                </a:extLst>
              </p:cNvPr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2703;p49">
                <a:extLst>
                  <a:ext uri="{FF2B5EF4-FFF2-40B4-BE49-F238E27FC236}">
                    <a16:creationId xmlns:a16="http://schemas.microsoft.com/office/drawing/2014/main" id="{2C1FCD74-5B83-8B4A-A440-4B8564CCFED4}"/>
                  </a:ext>
                </a:extLst>
              </p:cNvPr>
              <p:cNvCxnSpPr>
                <a:stCxn id="21" idx="6"/>
                <a:endCxn id="27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" name="Google Shape;2706;p49">
              <a:extLst>
                <a:ext uri="{FF2B5EF4-FFF2-40B4-BE49-F238E27FC236}">
                  <a16:creationId xmlns:a16="http://schemas.microsoft.com/office/drawing/2014/main" id="{D9533BA1-5A3F-294C-AEF7-B0F95CBE120F}"/>
                </a:ext>
              </a:extLst>
            </p:cNvPr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" name="Google Shape;2707;p49">
              <a:extLst>
                <a:ext uri="{FF2B5EF4-FFF2-40B4-BE49-F238E27FC236}">
                  <a16:creationId xmlns:a16="http://schemas.microsoft.com/office/drawing/2014/main" id="{043CE263-1A56-B24B-A9CA-BD2F50C291E6}"/>
                </a:ext>
              </a:extLst>
            </p:cNvPr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27" name="Google Shape;2705;p49">
                <a:extLst>
                  <a:ext uri="{FF2B5EF4-FFF2-40B4-BE49-F238E27FC236}">
                    <a16:creationId xmlns:a16="http://schemas.microsoft.com/office/drawing/2014/main" id="{38C52D79-09A8-0B47-9785-9A967E36CA28}"/>
                  </a:ext>
                </a:extLst>
              </p:cNvPr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08;p49">
                <a:extLst>
                  <a:ext uri="{FF2B5EF4-FFF2-40B4-BE49-F238E27FC236}">
                    <a16:creationId xmlns:a16="http://schemas.microsoft.com/office/drawing/2014/main" id="{3421F87B-8E3B-B744-AAA7-CD8A5761BD5C}"/>
                  </a:ext>
                </a:extLst>
              </p:cNvPr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" name="Google Shape;2709;p49">
              <a:extLst>
                <a:ext uri="{FF2B5EF4-FFF2-40B4-BE49-F238E27FC236}">
                  <a16:creationId xmlns:a16="http://schemas.microsoft.com/office/drawing/2014/main" id="{C58DCA31-C9BE-D340-A1FE-A8DEC1CCD890}"/>
                </a:ext>
              </a:extLst>
            </p:cNvPr>
            <p:cNvCxnSpPr>
              <a:stCxn id="26" idx="0"/>
            </p:cNvCxnSpPr>
            <p:nvPr/>
          </p:nvCxnSpPr>
          <p:spPr>
            <a:xfrm rot="10800000">
              <a:off x="5391613" y="2122099"/>
              <a:ext cx="0" cy="39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" name="Google Shape;2711;p49">
              <a:extLst>
                <a:ext uri="{FF2B5EF4-FFF2-40B4-BE49-F238E27FC236}">
                  <a16:creationId xmlns:a16="http://schemas.microsoft.com/office/drawing/2014/main" id="{F26EF802-F85C-7548-9B5D-6317A1AA6142}"/>
                </a:ext>
              </a:extLst>
            </p:cNvPr>
            <p:cNvGrpSpPr/>
            <p:nvPr/>
          </p:nvGrpSpPr>
          <p:grpSpPr>
            <a:xfrm>
              <a:off x="4899976" y="2393376"/>
              <a:ext cx="983044" cy="983044"/>
              <a:chOff x="4987056" y="2480342"/>
              <a:chExt cx="808956" cy="808956"/>
            </a:xfrm>
          </p:grpSpPr>
          <p:sp>
            <p:nvSpPr>
              <p:cNvPr id="25" name="Google Shape;2712;p49">
                <a:extLst>
                  <a:ext uri="{FF2B5EF4-FFF2-40B4-BE49-F238E27FC236}">
                    <a16:creationId xmlns:a16="http://schemas.microsoft.com/office/drawing/2014/main" id="{CAA1A7D3-4D79-FF4A-918D-57D9652B0503}"/>
                  </a:ext>
                </a:extLst>
              </p:cNvPr>
              <p:cNvSpPr/>
              <p:nvPr/>
            </p:nvSpPr>
            <p:spPr>
              <a:xfrm>
                <a:off x="4987056" y="2480342"/>
                <a:ext cx="808956" cy="808956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10;p49">
                <a:extLst>
                  <a:ext uri="{FF2B5EF4-FFF2-40B4-BE49-F238E27FC236}">
                    <a16:creationId xmlns:a16="http://schemas.microsoft.com/office/drawing/2014/main" id="{50CBC496-1712-E04B-BEC2-348F341ADCBD}"/>
                  </a:ext>
                </a:extLst>
              </p:cNvPr>
              <p:cNvSpPr/>
              <p:nvPr/>
            </p:nvSpPr>
            <p:spPr>
              <a:xfrm>
                <a:off x="5090423" y="2583719"/>
                <a:ext cx="602414" cy="602414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" name="Google Shape;2713;p49">
              <a:extLst>
                <a:ext uri="{FF2B5EF4-FFF2-40B4-BE49-F238E27FC236}">
                  <a16:creationId xmlns:a16="http://schemas.microsoft.com/office/drawing/2014/main" id="{39AAAA5F-2A29-AF4E-ABE1-0DDD9CC60A16}"/>
                </a:ext>
              </a:extLst>
            </p:cNvPr>
            <p:cNvCxnSpPr/>
            <p:nvPr/>
          </p:nvCxnSpPr>
          <p:spPr>
            <a:xfrm>
              <a:off x="7031106" y="3186309"/>
              <a:ext cx="0" cy="3571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2714;p49">
              <a:extLst>
                <a:ext uri="{FF2B5EF4-FFF2-40B4-BE49-F238E27FC236}">
                  <a16:creationId xmlns:a16="http://schemas.microsoft.com/office/drawing/2014/main" id="{818C54FB-4009-2746-93BA-1542CA245B3B}"/>
                </a:ext>
              </a:extLst>
            </p:cNvPr>
            <p:cNvGrpSpPr/>
            <p:nvPr/>
          </p:nvGrpSpPr>
          <p:grpSpPr>
            <a:xfrm>
              <a:off x="6539045" y="2393178"/>
              <a:ext cx="983044" cy="983044"/>
              <a:chOff x="6626363" y="2480342"/>
              <a:chExt cx="808956" cy="808956"/>
            </a:xfrm>
          </p:grpSpPr>
          <p:sp>
            <p:nvSpPr>
              <p:cNvPr id="23" name="Google Shape;2715;p49">
                <a:extLst>
                  <a:ext uri="{FF2B5EF4-FFF2-40B4-BE49-F238E27FC236}">
                    <a16:creationId xmlns:a16="http://schemas.microsoft.com/office/drawing/2014/main" id="{1139BC6E-F132-694B-A3FF-5C3A0E035CD3}"/>
                  </a:ext>
                </a:extLst>
              </p:cNvPr>
              <p:cNvSpPr/>
              <p:nvPr/>
            </p:nvSpPr>
            <p:spPr>
              <a:xfrm>
                <a:off x="6626363" y="2480342"/>
                <a:ext cx="808956" cy="808956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16;p49">
                <a:extLst>
                  <a:ext uri="{FF2B5EF4-FFF2-40B4-BE49-F238E27FC236}">
                    <a16:creationId xmlns:a16="http://schemas.microsoft.com/office/drawing/2014/main" id="{FF5A8821-DC7D-4249-A80B-80421A3AC5F2}"/>
                  </a:ext>
                </a:extLst>
              </p:cNvPr>
              <p:cNvSpPr/>
              <p:nvPr/>
            </p:nvSpPr>
            <p:spPr>
              <a:xfrm>
                <a:off x="6729729" y="2583719"/>
                <a:ext cx="602414" cy="602414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" name="Google Shape;2717;p49">
              <a:extLst>
                <a:ext uri="{FF2B5EF4-FFF2-40B4-BE49-F238E27FC236}">
                  <a16:creationId xmlns:a16="http://schemas.microsoft.com/office/drawing/2014/main" id="{F351052A-01B7-B248-8C21-BC64DB43A036}"/>
                </a:ext>
              </a:extLst>
            </p:cNvPr>
            <p:cNvCxnSpPr>
              <a:stCxn id="22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2719;p49">
              <a:extLst>
                <a:ext uri="{FF2B5EF4-FFF2-40B4-BE49-F238E27FC236}">
                  <a16:creationId xmlns:a16="http://schemas.microsoft.com/office/drawing/2014/main" id="{D1885DC5-A798-E640-84F2-8F79287011D6}"/>
                </a:ext>
              </a:extLst>
            </p:cNvPr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21" name="Google Shape;2704;p49">
                <a:extLst>
                  <a:ext uri="{FF2B5EF4-FFF2-40B4-BE49-F238E27FC236}">
                    <a16:creationId xmlns:a16="http://schemas.microsoft.com/office/drawing/2014/main" id="{5857F64D-52A7-224A-AA1B-81F447F76F8C}"/>
                  </a:ext>
                </a:extLst>
              </p:cNvPr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718;p49">
                <a:extLst>
                  <a:ext uri="{FF2B5EF4-FFF2-40B4-BE49-F238E27FC236}">
                    <a16:creationId xmlns:a16="http://schemas.microsoft.com/office/drawing/2014/main" id="{09526481-CF4C-C740-8617-F0576E3286AB}"/>
                  </a:ext>
                </a:extLst>
              </p:cNvPr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720;p49">
              <a:extLst>
                <a:ext uri="{FF2B5EF4-FFF2-40B4-BE49-F238E27FC236}">
                  <a16:creationId xmlns:a16="http://schemas.microsoft.com/office/drawing/2014/main" id="{A36B7816-EDE6-B84E-A888-2642076B87A3}"/>
                </a:ext>
              </a:extLst>
            </p:cNvPr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21;p49">
              <a:extLst>
                <a:ext uri="{FF2B5EF4-FFF2-40B4-BE49-F238E27FC236}">
                  <a16:creationId xmlns:a16="http://schemas.microsoft.com/office/drawing/2014/main" id="{15CB6E0C-91E0-EB42-A34A-EA06DD457861}"/>
                </a:ext>
              </a:extLst>
            </p:cNvPr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2;p49">
              <a:extLst>
                <a:ext uri="{FF2B5EF4-FFF2-40B4-BE49-F238E27FC236}">
                  <a16:creationId xmlns:a16="http://schemas.microsoft.com/office/drawing/2014/main" id="{07EF4248-451C-B945-A0FE-DA9722B94889}"/>
                </a:ext>
              </a:extLst>
            </p:cNvPr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23;p49">
              <a:extLst>
                <a:ext uri="{FF2B5EF4-FFF2-40B4-BE49-F238E27FC236}">
                  <a16:creationId xmlns:a16="http://schemas.microsoft.com/office/drawing/2014/main" id="{5A40896D-6A45-2C48-8110-894C17F197A7}"/>
                </a:ext>
              </a:extLst>
            </p:cNvPr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2724;p49">
            <a:extLst>
              <a:ext uri="{FF2B5EF4-FFF2-40B4-BE49-F238E27FC236}">
                <a16:creationId xmlns:a16="http://schemas.microsoft.com/office/drawing/2014/main" id="{60335D65-8E06-4644-9F65-4840845A8CBE}"/>
              </a:ext>
            </a:extLst>
          </p:cNvPr>
          <p:cNvSpPr txBox="1"/>
          <p:nvPr/>
        </p:nvSpPr>
        <p:spPr>
          <a:xfrm>
            <a:off x="1764566" y="2941367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3" name="Google Shape;2725;p49">
            <a:extLst>
              <a:ext uri="{FF2B5EF4-FFF2-40B4-BE49-F238E27FC236}">
                <a16:creationId xmlns:a16="http://schemas.microsoft.com/office/drawing/2014/main" id="{49500321-0BBA-0C4B-A6CF-FA397AB4C6F2}"/>
              </a:ext>
            </a:extLst>
          </p:cNvPr>
          <p:cNvSpPr txBox="1"/>
          <p:nvPr/>
        </p:nvSpPr>
        <p:spPr>
          <a:xfrm>
            <a:off x="3402466" y="2961692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" name="Google Shape;2726;p49">
            <a:extLst>
              <a:ext uri="{FF2B5EF4-FFF2-40B4-BE49-F238E27FC236}">
                <a16:creationId xmlns:a16="http://schemas.microsoft.com/office/drawing/2014/main" id="{8DFD33BD-5F22-B643-B3F4-D87B3FCBC99A}"/>
              </a:ext>
            </a:extLst>
          </p:cNvPr>
          <p:cNvSpPr txBox="1"/>
          <p:nvPr/>
        </p:nvSpPr>
        <p:spPr>
          <a:xfrm>
            <a:off x="5040366" y="2961692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5" name="Google Shape;2727;p49">
            <a:extLst>
              <a:ext uri="{FF2B5EF4-FFF2-40B4-BE49-F238E27FC236}">
                <a16:creationId xmlns:a16="http://schemas.microsoft.com/office/drawing/2014/main" id="{FAB2FEDD-4E47-8B42-B5E5-6B35B8374D70}"/>
              </a:ext>
            </a:extLst>
          </p:cNvPr>
          <p:cNvSpPr txBox="1"/>
          <p:nvPr/>
        </p:nvSpPr>
        <p:spPr>
          <a:xfrm>
            <a:off x="6678266" y="2961692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7" name="Google Shape;2697;p49">
            <a:extLst>
              <a:ext uri="{FF2B5EF4-FFF2-40B4-BE49-F238E27FC236}">
                <a16:creationId xmlns:a16="http://schemas.microsoft.com/office/drawing/2014/main" id="{53F03B03-6CD2-C549-AC23-2AE82D4B0E2A}"/>
              </a:ext>
            </a:extLst>
          </p:cNvPr>
          <p:cNvSpPr txBox="1"/>
          <p:nvPr/>
        </p:nvSpPr>
        <p:spPr>
          <a:xfrm>
            <a:off x="5920766" y="3801882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Victim is manipulated in disclosing credentials/ download malware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6231BEC-4E13-4828-AB37-7B338EDA6415}"/>
              </a:ext>
            </a:extLst>
          </p:cNvPr>
          <p:cNvGrpSpPr/>
          <p:nvPr/>
        </p:nvGrpSpPr>
        <p:grpSpPr>
          <a:xfrm>
            <a:off x="0" y="4644296"/>
            <a:ext cx="9195174" cy="454395"/>
            <a:chOff x="-8060" y="4668144"/>
            <a:chExt cx="9195174" cy="454395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10AB2F0C-2A19-426C-B675-BDA69CBB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A903AA1-E5B8-4D86-9075-0C9202FD607F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07.07.2021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622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Background</a:t>
            </a:r>
          </a:p>
        </p:txBody>
      </p:sp>
      <p:sp>
        <p:nvSpPr>
          <p:cNvPr id="4" name="Google Shape;3163;p54">
            <a:extLst>
              <a:ext uri="{FF2B5EF4-FFF2-40B4-BE49-F238E27FC236}">
                <a16:creationId xmlns:a16="http://schemas.microsoft.com/office/drawing/2014/main" id="{05ADC622-8159-204C-A9A2-106C76B94969}"/>
              </a:ext>
            </a:extLst>
          </p:cNvPr>
          <p:cNvSpPr txBox="1">
            <a:spLocks/>
          </p:cNvSpPr>
          <p:nvPr/>
        </p:nvSpPr>
        <p:spPr>
          <a:xfrm>
            <a:off x="5204344" y="1282237"/>
            <a:ext cx="2832087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solidFill>
                  <a:schemeClr val="accent1"/>
                </a:solidFill>
              </a:rPr>
              <a:t>Machine Learning</a:t>
            </a:r>
          </a:p>
        </p:txBody>
      </p:sp>
      <p:sp>
        <p:nvSpPr>
          <p:cNvPr id="5" name="Google Shape;3164;p54">
            <a:extLst>
              <a:ext uri="{FF2B5EF4-FFF2-40B4-BE49-F238E27FC236}">
                <a16:creationId xmlns:a16="http://schemas.microsoft.com/office/drawing/2014/main" id="{6D285340-F33F-9042-B595-FF7217A658B8}"/>
              </a:ext>
            </a:extLst>
          </p:cNvPr>
          <p:cNvSpPr txBox="1">
            <a:spLocks/>
          </p:cNvSpPr>
          <p:nvPr/>
        </p:nvSpPr>
        <p:spPr>
          <a:xfrm>
            <a:off x="1694717" y="1900133"/>
            <a:ext cx="18654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>
                <a:solidFill>
                  <a:schemeClr val="accent1"/>
                </a:solidFill>
              </a:rPr>
              <a:t>Deep Learning</a:t>
            </a:r>
          </a:p>
        </p:txBody>
      </p:sp>
      <p:sp>
        <p:nvSpPr>
          <p:cNvPr id="6" name="Google Shape;3165;p54">
            <a:extLst>
              <a:ext uri="{FF2B5EF4-FFF2-40B4-BE49-F238E27FC236}">
                <a16:creationId xmlns:a16="http://schemas.microsoft.com/office/drawing/2014/main" id="{2B397A7A-C8A2-F04C-AC90-C30B8893978A}"/>
              </a:ext>
            </a:extLst>
          </p:cNvPr>
          <p:cNvSpPr/>
          <p:nvPr/>
        </p:nvSpPr>
        <p:spPr>
          <a:xfrm>
            <a:off x="5003768" y="1809946"/>
            <a:ext cx="3233240" cy="3333554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Vector Machines (SVMs)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err="1"/>
              <a:t>kNNs</a:t>
            </a:r>
            <a:endParaRPr lang="en-US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Naïve Bayes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AdaBoost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</a:t>
            </a:r>
          </a:p>
        </p:txBody>
      </p:sp>
      <p:sp>
        <p:nvSpPr>
          <p:cNvPr id="7" name="Google Shape;3167;p54">
            <a:extLst>
              <a:ext uri="{FF2B5EF4-FFF2-40B4-BE49-F238E27FC236}">
                <a16:creationId xmlns:a16="http://schemas.microsoft.com/office/drawing/2014/main" id="{BB77ADFE-1EF3-E64C-9A19-86BFB0A558D3}"/>
              </a:ext>
            </a:extLst>
          </p:cNvPr>
          <p:cNvSpPr/>
          <p:nvPr/>
        </p:nvSpPr>
        <p:spPr>
          <a:xfrm>
            <a:off x="1061971" y="2302433"/>
            <a:ext cx="3233240" cy="2826394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6EECD-C468-D042-A93B-FF1B6B857D07}"/>
              </a:ext>
            </a:extLst>
          </p:cNvPr>
          <p:cNvSpPr txBox="1"/>
          <p:nvPr/>
        </p:nvSpPr>
        <p:spPr>
          <a:xfrm>
            <a:off x="1274152" y="2529092"/>
            <a:ext cx="32332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/>
              <a:t>Deep Neural Networks (DNNs) [4]</a:t>
            </a:r>
            <a:br>
              <a:rPr lang="x-none"/>
            </a:br>
            <a:br>
              <a:rPr lang="x-none"/>
            </a:br>
            <a:r>
              <a:rPr lang="x-none"/>
              <a:t>Convolutional Neural Networks (CNNs) [4]</a:t>
            </a:r>
            <a:br>
              <a:rPr lang="x-none"/>
            </a:br>
            <a:br>
              <a:rPr lang="x-none"/>
            </a:br>
            <a:r>
              <a:rPr lang="x-none"/>
              <a:t>Deep Belief Networks (DBNs) [5]</a:t>
            </a:r>
          </a:p>
          <a:p>
            <a:endParaRPr lang="x-none"/>
          </a:p>
          <a:p>
            <a:r>
              <a:rPr lang="x-none"/>
              <a:t>Long-Short Term Model (LSTM) [6]</a:t>
            </a:r>
          </a:p>
          <a:p>
            <a:endParaRPr lang="x-none"/>
          </a:p>
          <a:p>
            <a:r>
              <a:rPr lang="x-none"/>
              <a:t>Recurrent Neural Networks [7]</a:t>
            </a:r>
          </a:p>
          <a:p>
            <a:endParaRPr 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9436-4FF6-45D3-887F-5D9CE2C92BDF}"/>
              </a:ext>
            </a:extLst>
          </p:cNvPr>
          <p:cNvGrpSpPr/>
          <p:nvPr/>
        </p:nvGrpSpPr>
        <p:grpSpPr>
          <a:xfrm>
            <a:off x="-115783" y="4701083"/>
            <a:ext cx="9195174" cy="454395"/>
            <a:chOff x="-8060" y="4668144"/>
            <a:chExt cx="9195174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60BB1BB-7EC9-47ED-B386-C16252072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F19338-D69A-4DC2-A2BB-CA6C43634C18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07.07.2021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07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250" y="1714453"/>
            <a:ext cx="7705500" cy="576000"/>
          </a:xfrm>
        </p:spPr>
        <p:txBody>
          <a:bodyPr/>
          <a:lstStyle/>
          <a:p>
            <a:pPr marL="152400" indent="0">
              <a:buNone/>
            </a:pPr>
            <a:r>
              <a:rPr lang="en-US" sz="1600"/>
              <a:t>Ensemble modeling is a process where multiple diverse models are created to predict an outcome, either by using many different </a:t>
            </a:r>
            <a:r>
              <a:rPr lang="en-US" sz="1600">
                <a:hlinkClick r:id="rId3" tooltip="Learn more about Modeling Algorithm from ScienceDirect's AI-generated Topic Pages"/>
              </a:rPr>
              <a:t>modeling algorithms</a:t>
            </a:r>
            <a:r>
              <a:rPr lang="en-US" sz="1600"/>
              <a:t> or using different training data sets. </a:t>
            </a:r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x-none"/>
          </a:p>
          <a:p>
            <a:pPr marL="15240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7DC9FC-0128-FF4A-A09A-5A99660B0BFF}"/>
              </a:ext>
            </a:extLst>
          </p:cNvPr>
          <p:cNvSpPr/>
          <p:nvPr/>
        </p:nvSpPr>
        <p:spPr>
          <a:xfrm>
            <a:off x="926358" y="998261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3DBD9-3E7F-B045-8A4F-B9CD089014AB}"/>
              </a:ext>
            </a:extLst>
          </p:cNvPr>
          <p:cNvSpPr txBox="1"/>
          <p:nvPr/>
        </p:nvSpPr>
        <p:spPr>
          <a:xfrm>
            <a:off x="719250" y="2460396"/>
            <a:ext cx="7705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/>
              <a:t>Recurrent Neural Networks (RNNs) + Convolutional Neural Networks</a:t>
            </a:r>
            <a:r>
              <a:rPr lang="x-none"/>
              <a:t> (CNNs) [7]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x-none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x-none"/>
              <a:t>Artificial Neural Network (ANN) + K-Nearest Neighbors (KNN) + Decision Tree (C4.5) + Random Forest Classifier (RFC)  [10]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x-none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x-none"/>
              <a:t>Long-Short Term Memory [LSTM] + </a:t>
            </a:r>
            <a:r>
              <a:rPr lang="en-US"/>
              <a:t>Convolutional Neural Networks</a:t>
            </a:r>
            <a:r>
              <a:rPr lang="x-none"/>
              <a:t> (CNNs)  [7]</a:t>
            </a:r>
          </a:p>
          <a:p>
            <a:pPr marL="152400"/>
            <a:endParaRPr lang="x-none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x-none"/>
              <a:t>Monotone Multi-Layer Perceptron Neural Network</a:t>
            </a:r>
            <a:r>
              <a:rPr lang="en-US"/>
              <a:t>, </a:t>
            </a:r>
            <a:r>
              <a:rPr lang="x-none"/>
              <a:t>Multi-Layer Perceptron, Neural Networks [9]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A8CEF-B65E-452E-8161-7F64CD7F07FA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C55D5BD-CF2E-4652-8D16-6CAAF138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AC9B2-CAF7-46E2-AC09-1B52D4CD0FB8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59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sz="2400"/>
              <a:t>Which ensemble model will give adequate accuracy without trading too much in perfomance? </a:t>
            </a:r>
            <a:endParaRPr lang="en-MY" sz="2400"/>
          </a:p>
          <a:p>
            <a:endParaRPr lang="x-none" sz="2400"/>
          </a:p>
          <a:p>
            <a:r>
              <a:rPr lang="x-none" sz="2400"/>
              <a:t>How to collect training and testing data effectively?</a:t>
            </a:r>
          </a:p>
          <a:p>
            <a:endParaRPr lang="x-none" sz="2400"/>
          </a:p>
          <a:p>
            <a:r>
              <a:rPr lang="x-none" sz="2400"/>
              <a:t>How to make the user interface intuitive to collect Event-based Malicious URLs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85F776-D141-4B93-817B-2909DDD77046}"/>
              </a:ext>
            </a:extLst>
          </p:cNvPr>
          <p:cNvGrpSpPr/>
          <p:nvPr/>
        </p:nvGrpSpPr>
        <p:grpSpPr>
          <a:xfrm>
            <a:off x="0" y="4681650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04A207A6-66C5-49EF-8947-2D37667B8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F8DC2C-64BD-4F5B-B2AC-B63E93F49D46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07.07.2021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77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650" y="1050662"/>
            <a:ext cx="7705500" cy="3630988"/>
          </a:xfrm>
        </p:spPr>
        <p:txBody>
          <a:bodyPr/>
          <a:lstStyle/>
          <a:p>
            <a:pPr marL="152400" indent="0">
              <a:buNone/>
            </a:pPr>
            <a:r>
              <a:rPr lang="x-none" sz="2000" b="1"/>
              <a:t>Main Objective</a:t>
            </a:r>
          </a:p>
          <a:p>
            <a:pPr marL="152400" indent="0">
              <a:buNone/>
            </a:pPr>
            <a:r>
              <a:rPr lang="x-none" sz="2000"/>
              <a:t>Experiment and test combinations of various ML/DL models to find an effective ensemble model</a:t>
            </a:r>
          </a:p>
          <a:p>
            <a:pPr lvl="1"/>
            <a:r>
              <a:rPr lang="x-none" sz="2400"/>
              <a:t> Bidirectional LSTM + CNN [7]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4DE335-A974-4594-B38E-EE6F92ADA1DE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2ABA512-8EB0-4BDA-9B61-063B8CE0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3E5F00-3F04-4C58-A4D9-5B9B1004A53A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07.07.2021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15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0B936E-198E-433D-8C6D-E24181AC1B93}"/>
              </a:ext>
            </a:extLst>
          </p:cNvPr>
          <p:cNvGrpSpPr/>
          <p:nvPr/>
        </p:nvGrpSpPr>
        <p:grpSpPr>
          <a:xfrm>
            <a:off x="0" y="4696067"/>
            <a:ext cx="9060303" cy="446809"/>
            <a:chOff x="-8060" y="4663439"/>
            <a:chExt cx="9152060" cy="4591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48585D8-8D56-4277-AE01-1577FE5D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0E7E17-6113-4B47-9E09-95AD7691CF44}"/>
                </a:ext>
              </a:extLst>
            </p:cNvPr>
            <p:cNvSpPr txBox="1"/>
            <p:nvPr/>
          </p:nvSpPr>
          <p:spPr>
            <a:xfrm>
              <a:off x="0" y="4663439"/>
              <a:ext cx="9144000" cy="3162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							             07.07.2021</a:t>
              </a:r>
            </a:p>
          </p:txBody>
        </p:sp>
      </p:grpSp>
      <p:grpSp>
        <p:nvGrpSpPr>
          <p:cNvPr id="3" name="Google Shape;2326;p44">
            <a:extLst>
              <a:ext uri="{FF2B5EF4-FFF2-40B4-BE49-F238E27FC236}">
                <a16:creationId xmlns:a16="http://schemas.microsoft.com/office/drawing/2014/main" id="{89B33839-4F47-49A4-BAB8-EAB8B5FC5B43}"/>
              </a:ext>
            </a:extLst>
          </p:cNvPr>
          <p:cNvGrpSpPr/>
          <p:nvPr/>
        </p:nvGrpSpPr>
        <p:grpSpPr>
          <a:xfrm>
            <a:off x="392701" y="1087843"/>
            <a:ext cx="1890792" cy="1797627"/>
            <a:chOff x="4522050" y="622650"/>
            <a:chExt cx="3898200" cy="3898200"/>
          </a:xfrm>
        </p:grpSpPr>
        <p:sp>
          <p:nvSpPr>
            <p:cNvPr id="10" name="Google Shape;2327;p44">
              <a:extLst>
                <a:ext uri="{FF2B5EF4-FFF2-40B4-BE49-F238E27FC236}">
                  <a16:creationId xmlns:a16="http://schemas.microsoft.com/office/drawing/2014/main" id="{CED67152-538C-4BD8-8C71-0A807A3E98F4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28;p44">
              <a:extLst>
                <a:ext uri="{FF2B5EF4-FFF2-40B4-BE49-F238E27FC236}">
                  <a16:creationId xmlns:a16="http://schemas.microsoft.com/office/drawing/2014/main" id="{18A90F50-7A7C-485A-80E3-4298E46D0582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2326;p44">
            <a:extLst>
              <a:ext uri="{FF2B5EF4-FFF2-40B4-BE49-F238E27FC236}">
                <a16:creationId xmlns:a16="http://schemas.microsoft.com/office/drawing/2014/main" id="{A2E22335-3B5C-4672-B17F-B0BCF4634F82}"/>
              </a:ext>
            </a:extLst>
          </p:cNvPr>
          <p:cNvGrpSpPr/>
          <p:nvPr/>
        </p:nvGrpSpPr>
        <p:grpSpPr>
          <a:xfrm>
            <a:off x="2460491" y="1087843"/>
            <a:ext cx="1890792" cy="1797627"/>
            <a:chOff x="4522050" y="622650"/>
            <a:chExt cx="3898200" cy="3898200"/>
          </a:xfrm>
        </p:grpSpPr>
        <p:sp>
          <p:nvSpPr>
            <p:cNvPr id="14" name="Google Shape;2327;p44">
              <a:extLst>
                <a:ext uri="{FF2B5EF4-FFF2-40B4-BE49-F238E27FC236}">
                  <a16:creationId xmlns:a16="http://schemas.microsoft.com/office/drawing/2014/main" id="{7F74D52E-0B58-4850-AF63-0AE5619C3909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28;p44">
              <a:extLst>
                <a:ext uri="{FF2B5EF4-FFF2-40B4-BE49-F238E27FC236}">
                  <a16:creationId xmlns:a16="http://schemas.microsoft.com/office/drawing/2014/main" id="{A7A0433F-C16D-4A10-88BF-B1844265AB36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326;p44">
            <a:extLst>
              <a:ext uri="{FF2B5EF4-FFF2-40B4-BE49-F238E27FC236}">
                <a16:creationId xmlns:a16="http://schemas.microsoft.com/office/drawing/2014/main" id="{399D92D5-8EC0-400D-88F9-5A96EE3A8456}"/>
              </a:ext>
            </a:extLst>
          </p:cNvPr>
          <p:cNvGrpSpPr/>
          <p:nvPr/>
        </p:nvGrpSpPr>
        <p:grpSpPr>
          <a:xfrm>
            <a:off x="4528282" y="1087843"/>
            <a:ext cx="1890792" cy="1797627"/>
            <a:chOff x="4522050" y="622650"/>
            <a:chExt cx="3898200" cy="3898200"/>
          </a:xfrm>
        </p:grpSpPr>
        <p:sp>
          <p:nvSpPr>
            <p:cNvPr id="18" name="Google Shape;2327;p44">
              <a:extLst>
                <a:ext uri="{FF2B5EF4-FFF2-40B4-BE49-F238E27FC236}">
                  <a16:creationId xmlns:a16="http://schemas.microsoft.com/office/drawing/2014/main" id="{059B21B6-0A39-4DAF-836E-C629C5427439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28;p44">
              <a:extLst>
                <a:ext uri="{FF2B5EF4-FFF2-40B4-BE49-F238E27FC236}">
                  <a16:creationId xmlns:a16="http://schemas.microsoft.com/office/drawing/2014/main" id="{A3E5BAE0-5D75-4954-9FFC-9AE1FB858A18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326;p44">
            <a:extLst>
              <a:ext uri="{FF2B5EF4-FFF2-40B4-BE49-F238E27FC236}">
                <a16:creationId xmlns:a16="http://schemas.microsoft.com/office/drawing/2014/main" id="{2AC8D32A-BD41-4764-A305-7A460D63A9EA}"/>
              </a:ext>
            </a:extLst>
          </p:cNvPr>
          <p:cNvGrpSpPr/>
          <p:nvPr/>
        </p:nvGrpSpPr>
        <p:grpSpPr>
          <a:xfrm>
            <a:off x="6564900" y="1087843"/>
            <a:ext cx="1890792" cy="1797627"/>
            <a:chOff x="4522050" y="622650"/>
            <a:chExt cx="3898200" cy="3898200"/>
          </a:xfrm>
        </p:grpSpPr>
        <p:sp>
          <p:nvSpPr>
            <p:cNvPr id="22" name="Google Shape;2327;p44">
              <a:extLst>
                <a:ext uri="{FF2B5EF4-FFF2-40B4-BE49-F238E27FC236}">
                  <a16:creationId xmlns:a16="http://schemas.microsoft.com/office/drawing/2014/main" id="{3DCA5874-0A78-4973-9830-29D100068A84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28;p44">
              <a:extLst>
                <a:ext uri="{FF2B5EF4-FFF2-40B4-BE49-F238E27FC236}">
                  <a16:creationId xmlns:a16="http://schemas.microsoft.com/office/drawing/2014/main" id="{0170B17F-9B48-4338-8CC1-DE7DC3CD6A3F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543A766-C2B1-4020-81E0-F717F20416EB}"/>
              </a:ext>
            </a:extLst>
          </p:cNvPr>
          <p:cNvSpPr txBox="1"/>
          <p:nvPr/>
        </p:nvSpPr>
        <p:spPr>
          <a:xfrm>
            <a:off x="529936" y="3060123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S. W Sajeth Jonathan</a:t>
            </a:r>
          </a:p>
          <a:p>
            <a:r>
              <a:rPr lang="en-US"/>
              <a:t>IT18071412</a:t>
            </a:r>
          </a:p>
          <a:p>
            <a:r>
              <a:rPr lang="en-US"/>
              <a:t>Team Leader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1797F-FA71-432D-939E-586472ADBAD5}"/>
              </a:ext>
            </a:extLst>
          </p:cNvPr>
          <p:cNvSpPr txBox="1"/>
          <p:nvPr/>
        </p:nvSpPr>
        <p:spPr>
          <a:xfrm>
            <a:off x="4499266" y="3057261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err="1"/>
              <a:t>Ramanayaka</a:t>
            </a:r>
            <a:r>
              <a:rPr lang="en-US"/>
              <a:t> A. M​</a:t>
            </a:r>
          </a:p>
          <a:p>
            <a:pPr fontAlgn="base"/>
            <a:r>
              <a:rPr lang="en-US"/>
              <a:t>IT18021912</a:t>
            </a:r>
          </a:p>
          <a:p>
            <a:pPr fontAlgn="base"/>
            <a:r>
              <a:rPr lang="en-US"/>
              <a:t>Team Member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AEA4E-DE05-4419-A429-EC37A8A34F49}"/>
              </a:ext>
            </a:extLst>
          </p:cNvPr>
          <p:cNvSpPr txBox="1"/>
          <p:nvPr/>
        </p:nvSpPr>
        <p:spPr>
          <a:xfrm>
            <a:off x="6564900" y="305898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Renu Harshatha A.</a:t>
            </a:r>
          </a:p>
          <a:p>
            <a:r>
              <a:rPr lang="en-US"/>
              <a:t>IT18034400</a:t>
            </a:r>
          </a:p>
          <a:p>
            <a:r>
              <a:rPr lang="en-US"/>
              <a:t>Team Member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9BEEC3-C228-494F-85F6-E227EDBC603D}"/>
              </a:ext>
            </a:extLst>
          </p:cNvPr>
          <p:cNvSpPr txBox="1"/>
          <p:nvPr/>
        </p:nvSpPr>
        <p:spPr>
          <a:xfrm>
            <a:off x="2514601" y="3052104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err="1"/>
              <a:t>Wishvajith</a:t>
            </a:r>
            <a:r>
              <a:rPr lang="en-US"/>
              <a:t> B.L.D.V​</a:t>
            </a:r>
          </a:p>
          <a:p>
            <a:pPr fontAlgn="base"/>
            <a:r>
              <a:rPr lang="en-US"/>
              <a:t>IT18032666</a:t>
            </a:r>
          </a:p>
          <a:p>
            <a:pPr fontAlgn="base"/>
            <a:r>
              <a:rPr lang="en-US"/>
              <a:t>Team Member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D8310B-3A7F-4176-8085-868A482CA8AC}"/>
              </a:ext>
            </a:extLst>
          </p:cNvPr>
          <p:cNvGrpSpPr/>
          <p:nvPr/>
        </p:nvGrpSpPr>
        <p:grpSpPr>
          <a:xfrm>
            <a:off x="6564901" y="1006290"/>
            <a:ext cx="1914724" cy="1797627"/>
            <a:chOff x="4095750" y="2095500"/>
            <a:chExt cx="952500" cy="952500"/>
          </a:xfrm>
        </p:grpSpPr>
        <p:sp>
          <p:nvSpPr>
            <p:cNvPr id="43" name="Oval 42" descr="A picture containing person, person, posing&#10;&#10;Description automatically generated">
              <a:extLst>
                <a:ext uri="{FF2B5EF4-FFF2-40B4-BE49-F238E27FC236}">
                  <a16:creationId xmlns:a16="http://schemas.microsoft.com/office/drawing/2014/main" id="{F697A224-2557-4E39-866E-A64710080DD4}"/>
                </a:ext>
              </a:extLst>
            </p:cNvPr>
            <p:cNvSpPr/>
            <p:nvPr/>
          </p:nvSpPr>
          <p:spPr>
            <a:xfrm>
              <a:off x="4095750" y="2095500"/>
              <a:ext cx="952500" cy="952500"/>
            </a:xfrm>
            <a:prstGeom prst="ellipse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7160FB-697A-4E28-A34D-9F2C3035389A}"/>
                </a:ext>
              </a:extLst>
            </p:cNvPr>
            <p:cNvSpPr/>
            <p:nvPr/>
          </p:nvSpPr>
          <p:spPr>
            <a:xfrm>
              <a:off x="4267200" y="2601277"/>
              <a:ext cx="609600" cy="314325"/>
            </a:xfrm>
            <a:custGeom>
              <a:avLst/>
              <a:gdLst>
                <a:gd name="connsiteX0" fmla="*/ 0 w 609600"/>
                <a:gd name="connsiteY0" fmla="*/ 0 h 314325"/>
                <a:gd name="connsiteX1" fmla="*/ 609600 w 609600"/>
                <a:gd name="connsiteY1" fmla="*/ 0 h 314325"/>
                <a:gd name="connsiteX2" fmla="*/ 609600 w 609600"/>
                <a:gd name="connsiteY2" fmla="*/ 314325 h 314325"/>
                <a:gd name="connsiteX3" fmla="*/ 0 w 609600"/>
                <a:gd name="connsiteY3" fmla="*/ 314325 h 314325"/>
                <a:gd name="connsiteX4" fmla="*/ 0 w 609600"/>
                <a:gd name="connsiteY4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314325">
                  <a:moveTo>
                    <a:pt x="0" y="0"/>
                  </a:moveTo>
                  <a:lnTo>
                    <a:pt x="609600" y="0"/>
                  </a:lnTo>
                  <a:lnTo>
                    <a:pt x="609600" y="314325"/>
                  </a:lnTo>
                  <a:lnTo>
                    <a:pt x="0" y="31432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20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F30118-4A01-4A30-8C25-60E5B4643B72}"/>
              </a:ext>
            </a:extLst>
          </p:cNvPr>
          <p:cNvGrpSpPr/>
          <p:nvPr/>
        </p:nvGrpSpPr>
        <p:grpSpPr>
          <a:xfrm>
            <a:off x="4516315" y="1002762"/>
            <a:ext cx="1913190" cy="1807980"/>
            <a:chOff x="5050765" y="1562459"/>
            <a:chExt cx="854015" cy="8540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1AE3CB-D543-4034-A0F4-9A60272FAE63}"/>
                </a:ext>
              </a:extLst>
            </p:cNvPr>
            <p:cNvSpPr/>
            <p:nvPr/>
          </p:nvSpPr>
          <p:spPr>
            <a:xfrm>
              <a:off x="5050765" y="1562459"/>
              <a:ext cx="854015" cy="854015"/>
            </a:xfrm>
            <a:prstGeom prst="ellipse">
              <a:avLst/>
            </a:prstGeom>
            <a:blipFill>
              <a:blip r:embed="rId6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7B428C-3F8F-40F9-A1A5-42B642F4782A}"/>
                </a:ext>
              </a:extLst>
            </p:cNvPr>
            <p:cNvSpPr/>
            <p:nvPr/>
          </p:nvSpPr>
          <p:spPr>
            <a:xfrm>
              <a:off x="5204488" y="2015941"/>
              <a:ext cx="546569" cy="281825"/>
            </a:xfrm>
            <a:custGeom>
              <a:avLst/>
              <a:gdLst>
                <a:gd name="connsiteX0" fmla="*/ 0 w 546569"/>
                <a:gd name="connsiteY0" fmla="*/ 0 h 281825"/>
                <a:gd name="connsiteX1" fmla="*/ 546569 w 546569"/>
                <a:gd name="connsiteY1" fmla="*/ 0 h 281825"/>
                <a:gd name="connsiteX2" fmla="*/ 546569 w 546569"/>
                <a:gd name="connsiteY2" fmla="*/ 281825 h 281825"/>
                <a:gd name="connsiteX3" fmla="*/ 0 w 546569"/>
                <a:gd name="connsiteY3" fmla="*/ 281825 h 281825"/>
                <a:gd name="connsiteX4" fmla="*/ 0 w 546569"/>
                <a:gd name="connsiteY4" fmla="*/ 0 h 28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569" h="281825">
                  <a:moveTo>
                    <a:pt x="0" y="0"/>
                  </a:moveTo>
                  <a:lnTo>
                    <a:pt x="546569" y="0"/>
                  </a:lnTo>
                  <a:lnTo>
                    <a:pt x="546569" y="281825"/>
                  </a:lnTo>
                  <a:lnTo>
                    <a:pt x="0" y="28182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800" kern="12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23C7AE-B141-47CD-90A9-63538AD75B3D}"/>
              </a:ext>
            </a:extLst>
          </p:cNvPr>
          <p:cNvGrpSpPr/>
          <p:nvPr/>
        </p:nvGrpSpPr>
        <p:grpSpPr>
          <a:xfrm>
            <a:off x="375751" y="899564"/>
            <a:ext cx="1924692" cy="1927470"/>
            <a:chOff x="4219446" y="863338"/>
            <a:chExt cx="1169565" cy="1169565"/>
          </a:xfrm>
        </p:grpSpPr>
        <p:sp>
          <p:nvSpPr>
            <p:cNvPr id="30" name="Oval 29" descr="A picture containing person, wall, indoor&#10;&#10;Description automatically generated">
              <a:extLst>
                <a:ext uri="{FF2B5EF4-FFF2-40B4-BE49-F238E27FC236}">
                  <a16:creationId xmlns:a16="http://schemas.microsoft.com/office/drawing/2014/main" id="{FF6FA425-BF7E-49C8-8D87-EA54178F5CA6}"/>
                </a:ext>
              </a:extLst>
            </p:cNvPr>
            <p:cNvSpPr/>
            <p:nvPr/>
          </p:nvSpPr>
          <p:spPr>
            <a:xfrm>
              <a:off x="4219446" y="863338"/>
              <a:ext cx="1169565" cy="1169565"/>
            </a:xfrm>
            <a:prstGeom prst="ellipse">
              <a:avLst/>
            </a:prstGeom>
            <a:blipFill rotWithShape="1">
              <a:blip r:embed="rId7"/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87718F-C50E-49B7-890E-5DC02C6A6B16}"/>
                </a:ext>
              </a:extLst>
            </p:cNvPr>
            <p:cNvSpPr/>
            <p:nvPr/>
          </p:nvSpPr>
          <p:spPr>
            <a:xfrm>
              <a:off x="4429968" y="1484377"/>
              <a:ext cx="748521" cy="385956"/>
            </a:xfrm>
            <a:custGeom>
              <a:avLst/>
              <a:gdLst>
                <a:gd name="connsiteX0" fmla="*/ 0 w 748521"/>
                <a:gd name="connsiteY0" fmla="*/ 0 h 385956"/>
                <a:gd name="connsiteX1" fmla="*/ 748521 w 748521"/>
                <a:gd name="connsiteY1" fmla="*/ 0 h 385956"/>
                <a:gd name="connsiteX2" fmla="*/ 748521 w 748521"/>
                <a:gd name="connsiteY2" fmla="*/ 385956 h 385956"/>
                <a:gd name="connsiteX3" fmla="*/ 0 w 748521"/>
                <a:gd name="connsiteY3" fmla="*/ 385956 h 385956"/>
                <a:gd name="connsiteX4" fmla="*/ 0 w 748521"/>
                <a:gd name="connsiteY4" fmla="*/ 0 h 38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521" h="385956">
                  <a:moveTo>
                    <a:pt x="0" y="0"/>
                  </a:moveTo>
                  <a:lnTo>
                    <a:pt x="748521" y="0"/>
                  </a:lnTo>
                  <a:lnTo>
                    <a:pt x="748521" y="385956"/>
                  </a:lnTo>
                  <a:lnTo>
                    <a:pt x="0" y="38595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2400" kern="12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623A3A-1079-49C1-B6A7-B13C4503A152}"/>
              </a:ext>
            </a:extLst>
          </p:cNvPr>
          <p:cNvGrpSpPr/>
          <p:nvPr/>
        </p:nvGrpSpPr>
        <p:grpSpPr>
          <a:xfrm>
            <a:off x="2486820" y="957506"/>
            <a:ext cx="1834327" cy="1836389"/>
            <a:chOff x="4178976" y="922278"/>
            <a:chExt cx="814152" cy="81415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5BF826D-8DCE-4D63-B500-570E214FCDBE}"/>
                </a:ext>
              </a:extLst>
            </p:cNvPr>
            <p:cNvSpPr/>
            <p:nvPr/>
          </p:nvSpPr>
          <p:spPr>
            <a:xfrm>
              <a:off x="4178976" y="922278"/>
              <a:ext cx="814152" cy="814152"/>
            </a:xfrm>
            <a:prstGeom prst="ellipse">
              <a:avLst/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47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15000" b="-1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D1D631-5A57-4C5B-A73C-31789A9B7586}"/>
                </a:ext>
              </a:extLst>
            </p:cNvPr>
            <p:cNvSpPr/>
            <p:nvPr/>
          </p:nvSpPr>
          <p:spPr>
            <a:xfrm>
              <a:off x="4325523" y="1354593"/>
              <a:ext cx="521057" cy="268670"/>
            </a:xfrm>
            <a:custGeom>
              <a:avLst/>
              <a:gdLst>
                <a:gd name="connsiteX0" fmla="*/ 0 w 521057"/>
                <a:gd name="connsiteY0" fmla="*/ 0 h 268670"/>
                <a:gd name="connsiteX1" fmla="*/ 521057 w 521057"/>
                <a:gd name="connsiteY1" fmla="*/ 0 h 268670"/>
                <a:gd name="connsiteX2" fmla="*/ 521057 w 521057"/>
                <a:gd name="connsiteY2" fmla="*/ 268670 h 268670"/>
                <a:gd name="connsiteX3" fmla="*/ 0 w 521057"/>
                <a:gd name="connsiteY3" fmla="*/ 268670 h 268670"/>
                <a:gd name="connsiteX4" fmla="*/ 0 w 521057"/>
                <a:gd name="connsiteY4" fmla="*/ 0 h 26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057" h="268670">
                  <a:moveTo>
                    <a:pt x="0" y="0"/>
                  </a:moveTo>
                  <a:lnTo>
                    <a:pt x="521057" y="0"/>
                  </a:lnTo>
                  <a:lnTo>
                    <a:pt x="521057" y="268670"/>
                  </a:lnTo>
                  <a:lnTo>
                    <a:pt x="0" y="26867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700" kern="12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x-none" sz="2000" b="1"/>
              <a:t>Sub Objectives </a:t>
            </a:r>
          </a:p>
          <a:p>
            <a:pPr marL="152400" indent="0">
              <a:buNone/>
            </a:pPr>
            <a:r>
              <a:rPr lang="x-none" sz="2000"/>
              <a:t>Build the webite using Python Flask Framework to collect event-based phishing URLs to detect malicious links early in the attack lifecycle</a:t>
            </a:r>
          </a:p>
          <a:p>
            <a:pPr marL="781050" lvl="1" indent="-171450">
              <a:buFont typeface="Arial" panose="020B0604020202020204" pitchFamily="34" charset="0"/>
              <a:buChar char="•"/>
            </a:pPr>
            <a:r>
              <a:rPr lang="x-none" sz="2400"/>
              <a:t>Provide Visualization to Viewers</a:t>
            </a:r>
          </a:p>
          <a:p>
            <a:pPr marL="781050" lvl="1" indent="-171450">
              <a:buFont typeface="Arial" panose="020B0604020202020204" pitchFamily="34" charset="0"/>
              <a:buChar char="•"/>
            </a:pPr>
            <a:r>
              <a:rPr lang="x-none" sz="2400"/>
              <a:t>Export Event-based databases in CSV Format</a:t>
            </a:r>
          </a:p>
          <a:p>
            <a:pPr marL="781050" lvl="1" indent="-171450">
              <a:buFont typeface="Arial" panose="020B0604020202020204" pitchFamily="34" charset="0"/>
              <a:buChar char="•"/>
            </a:pPr>
            <a:endParaRPr lang="x-none" sz="24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4DE335-A974-4594-B38E-EE6F92ADA1DE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2ABA512-8EB0-4BDA-9B61-063B8CE0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3E5F00-3F04-4C58-A4D9-5B9B1004A53A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07.07.2021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128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x-none" sz="2000" b="1"/>
              <a:t>Sub Objectives</a:t>
            </a:r>
          </a:p>
          <a:p>
            <a:pPr marL="152400" indent="0">
              <a:buNone/>
            </a:pPr>
            <a:r>
              <a:rPr lang="x-none" sz="2000"/>
              <a:t>Collect Training and Testing data from publicly available sources </a:t>
            </a:r>
          </a:p>
          <a:p>
            <a:pPr lvl="1"/>
            <a:r>
              <a:rPr lang="x-none" sz="2400"/>
              <a:t>OpenPhish</a:t>
            </a:r>
          </a:p>
          <a:p>
            <a:pPr lvl="1"/>
            <a:r>
              <a:rPr lang="x-none" sz="2400"/>
              <a:t>PhishTank</a:t>
            </a:r>
          </a:p>
          <a:p>
            <a:pPr lvl="1"/>
            <a:r>
              <a:rPr lang="x-none" sz="2400"/>
              <a:t>Common Crawler</a:t>
            </a:r>
          </a:p>
          <a:p>
            <a:pPr lvl="1"/>
            <a:r>
              <a:rPr lang="x-none" sz="2400"/>
              <a:t>Alexa</a:t>
            </a:r>
          </a:p>
          <a:p>
            <a:pPr>
              <a:buFont typeface="+mj-lt"/>
              <a:buAutoNum type="arabicPeriod"/>
            </a:pPr>
            <a:endParaRPr lang="x-non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4DE335-A974-4594-B38E-EE6F92ADA1DE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2ABA512-8EB0-4BDA-9B61-063B8CE0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3E5F00-3F04-4C58-A4D9-5B9B1004A53A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29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System Diagram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DF140A-0BE0-0F43-B027-7C116628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78" y="1405137"/>
            <a:ext cx="6436720" cy="27841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317CBE8-7B67-4A67-8926-0670362FD988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6C321FB-5AA8-4376-82BD-737D3FB4A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1861E4-9394-4A79-BE09-7E19CC6CDF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79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7559CD-0185-4A88-9FFA-F72D33C1C1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Approaches to achieving the sub objective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172E1-9291-4B4B-9F2F-A4D3F1A1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Completion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74973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BE0E-4200-4900-8B65-675DFF1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Visualizer – Sub Objective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E80C5-E9DB-4619-AADB-A0DD524F9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650" y="1152150"/>
            <a:ext cx="2794834" cy="3529500"/>
          </a:xfrm>
        </p:spPr>
        <p:txBody>
          <a:bodyPr/>
          <a:lstStyle/>
          <a:p>
            <a:r>
              <a:rPr lang="en-US"/>
              <a:t>Simple UI</a:t>
            </a:r>
          </a:p>
          <a:p>
            <a:pPr lvl="1"/>
            <a:r>
              <a:rPr lang="en-US"/>
              <a:t>Lets the user know the keywords related to the topic they were searching</a:t>
            </a:r>
          </a:p>
          <a:p>
            <a:pPr lvl="1"/>
            <a:r>
              <a:rPr lang="en-US"/>
              <a:t>Provided stats on the distribution of these keywords within different domains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DD38CC72-7EA8-4779-994E-366575CF1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33" y="1393318"/>
            <a:ext cx="5113866" cy="30483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12A2101-925A-478A-8F8D-356850E04CC8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452FD18-06AF-420F-AB0C-F24E84B09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5D578C-CB16-4954-8EA5-9F6860F57FF0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289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BE0E-4200-4900-8B65-675DFF1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967345-1FD4-4DB9-9871-8217017A65A3}"/>
              </a:ext>
            </a:extLst>
          </p:cNvPr>
          <p:cNvGrpSpPr/>
          <p:nvPr/>
        </p:nvGrpSpPr>
        <p:grpSpPr>
          <a:xfrm>
            <a:off x="636412" y="1127829"/>
            <a:ext cx="3457222" cy="2263776"/>
            <a:chOff x="2760134" y="1367718"/>
            <a:chExt cx="3457222" cy="22637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48405F-2991-4ADA-8E98-B4832D630C8E}"/>
                </a:ext>
              </a:extLst>
            </p:cNvPr>
            <p:cNvSpPr/>
            <p:nvPr/>
          </p:nvSpPr>
          <p:spPr>
            <a:xfrm>
              <a:off x="2760134" y="1670049"/>
              <a:ext cx="3457222" cy="196144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20730F-3201-4D5B-A8BC-2B59D94EC901}"/>
                </a:ext>
              </a:extLst>
            </p:cNvPr>
            <p:cNvSpPr/>
            <p:nvPr/>
          </p:nvSpPr>
          <p:spPr>
            <a:xfrm>
              <a:off x="3319287" y="2193924"/>
              <a:ext cx="987777" cy="9172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Arial"/>
                </a:rPr>
                <a:t>LSTM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EAB44D-DE6F-4FDA-87C2-C5A7F2FA27B4}"/>
                </a:ext>
              </a:extLst>
            </p:cNvPr>
            <p:cNvSpPr/>
            <p:nvPr/>
          </p:nvSpPr>
          <p:spPr>
            <a:xfrm>
              <a:off x="4666897" y="2193924"/>
              <a:ext cx="917222" cy="9172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cs typeface="Arial"/>
                </a:rPr>
                <a:t>CNN</a:t>
              </a:r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FAC96-F650-47D0-80BF-C70946A0BB76}"/>
                </a:ext>
              </a:extLst>
            </p:cNvPr>
            <p:cNvSpPr txBox="1"/>
            <p:nvPr/>
          </p:nvSpPr>
          <p:spPr>
            <a:xfrm>
              <a:off x="3205692" y="1367718"/>
              <a:ext cx="2743199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Ensemble</a:t>
              </a:r>
            </a:p>
            <a:p>
              <a:pPr algn="l"/>
              <a:endParaRPr lang="en-US"/>
            </a:p>
          </p:txBody>
        </p:sp>
      </p:grp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76EEAB4F-7096-44F6-8A89-E3C3679A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666" y="514350"/>
            <a:ext cx="955645" cy="4114800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32F948F3-4E1D-4A13-8FFF-08B7A63D90F4}"/>
              </a:ext>
            </a:extLst>
          </p:cNvPr>
          <p:cNvCxnSpPr/>
          <p:nvPr/>
        </p:nvCxnSpPr>
        <p:spPr>
          <a:xfrm>
            <a:off x="1624190" y="2869494"/>
            <a:ext cx="4336343" cy="108373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78BC9B-EF19-4FE1-B37E-2905CF41BA5D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D63AE13-7EB9-4CDD-A8A2-AAD44F748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C8E5C2-34C1-495D-A782-79F986DD6A88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56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BE0E-4200-4900-8B65-675DFF1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936B379-E0F6-4A3B-999B-6E0EA646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56" y="1210294"/>
            <a:ext cx="7344889" cy="1453737"/>
          </a:xfrm>
          <a:prstGeom prst="rect">
            <a:avLst/>
          </a:prstGeom>
        </p:spPr>
      </p:pic>
      <p:pic>
        <p:nvPicPr>
          <p:cNvPr id="8" name="Picture 9" descr="Table&#10;&#10;Description automatically generated">
            <a:extLst>
              <a:ext uri="{FF2B5EF4-FFF2-40B4-BE49-F238E27FC236}">
                <a16:creationId xmlns:a16="http://schemas.microsoft.com/office/drawing/2014/main" id="{44C85073-E687-4087-8CE7-78B2611E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67" y="3103018"/>
            <a:ext cx="7344889" cy="1813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422CA9-5A78-4D5E-A390-B225B4DDBCAF}"/>
              </a:ext>
            </a:extLst>
          </p:cNvPr>
          <p:cNvSpPr txBox="1"/>
          <p:nvPr/>
        </p:nvSpPr>
        <p:spPr>
          <a:xfrm>
            <a:off x="869867" y="282422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 Epoch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F108-DA3C-4F32-85C3-457CA291CDDF}"/>
              </a:ext>
            </a:extLst>
          </p:cNvPr>
          <p:cNvSpPr txBox="1"/>
          <p:nvPr/>
        </p:nvSpPr>
        <p:spPr>
          <a:xfrm>
            <a:off x="819768" y="97934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 Epoch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C6A9DF-2C36-4D5B-A3C4-22907DC04756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E3A3D9E-70DF-4976-83A7-C4F347677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E697F3-945E-4A84-B50D-14A89976C0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064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BE0E-4200-4900-8B65-675DFF1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967345-1FD4-4DB9-9871-8217017A65A3}"/>
              </a:ext>
            </a:extLst>
          </p:cNvPr>
          <p:cNvGrpSpPr/>
          <p:nvPr/>
        </p:nvGrpSpPr>
        <p:grpSpPr>
          <a:xfrm>
            <a:off x="636412" y="1127829"/>
            <a:ext cx="3457222" cy="2263776"/>
            <a:chOff x="2760134" y="1367718"/>
            <a:chExt cx="3457222" cy="22637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48405F-2991-4ADA-8E98-B4832D630C8E}"/>
                </a:ext>
              </a:extLst>
            </p:cNvPr>
            <p:cNvSpPr/>
            <p:nvPr/>
          </p:nvSpPr>
          <p:spPr>
            <a:xfrm>
              <a:off x="2760134" y="1670049"/>
              <a:ext cx="3457222" cy="196144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20730F-3201-4D5B-A8BC-2B59D94EC901}"/>
                </a:ext>
              </a:extLst>
            </p:cNvPr>
            <p:cNvSpPr/>
            <p:nvPr/>
          </p:nvSpPr>
          <p:spPr>
            <a:xfrm>
              <a:off x="3059515" y="2193924"/>
              <a:ext cx="1247549" cy="9172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cs typeface="Arial"/>
                </a:rPr>
                <a:t>Bidirectional- LSTM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EAB44D-DE6F-4FDA-87C2-C5A7F2FA27B4}"/>
                </a:ext>
              </a:extLst>
            </p:cNvPr>
            <p:cNvSpPr/>
            <p:nvPr/>
          </p:nvSpPr>
          <p:spPr>
            <a:xfrm>
              <a:off x="4666897" y="2193924"/>
              <a:ext cx="917222" cy="9172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cs typeface="Arial"/>
                </a:rPr>
                <a:t>CNN</a:t>
              </a:r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FAC96-F650-47D0-80BF-C70946A0BB76}"/>
                </a:ext>
              </a:extLst>
            </p:cNvPr>
            <p:cNvSpPr txBox="1"/>
            <p:nvPr/>
          </p:nvSpPr>
          <p:spPr>
            <a:xfrm>
              <a:off x="3205692" y="1367718"/>
              <a:ext cx="2743199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Ensemble</a:t>
              </a:r>
            </a:p>
            <a:p>
              <a:pPr algn="l"/>
              <a:endParaRPr lang="en-US"/>
            </a:p>
          </p:txBody>
        </p:sp>
      </p:grp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7CC608F-C587-4A5C-8D2E-630ABA55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33" y="514350"/>
            <a:ext cx="962025" cy="4114800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A0BDEF4-28BF-4D71-8440-69CE6F799372}"/>
              </a:ext>
            </a:extLst>
          </p:cNvPr>
          <p:cNvCxnSpPr/>
          <p:nvPr/>
        </p:nvCxnSpPr>
        <p:spPr>
          <a:xfrm>
            <a:off x="1624190" y="2869494"/>
            <a:ext cx="4336343" cy="108373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aphic 14" descr="A lightbulb">
            <a:extLst>
              <a:ext uri="{FF2B5EF4-FFF2-40B4-BE49-F238E27FC236}">
                <a16:creationId xmlns:a16="http://schemas.microsoft.com/office/drawing/2014/main" id="{10609C0E-E8FD-411B-B0C6-42A6AB999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0350" y="1339684"/>
            <a:ext cx="2397332" cy="23973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470C7-8560-48BE-B6F1-D41ADCAC76F7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7985ACE7-F444-47B4-A2C1-30A72EA1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174345-96B2-4199-919F-46426864334C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31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BE0E-4200-4900-8B65-675DFF1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LSTM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22CA9-5A78-4D5E-A390-B225B4DDBCAF}"/>
              </a:ext>
            </a:extLst>
          </p:cNvPr>
          <p:cNvSpPr txBox="1"/>
          <p:nvPr/>
        </p:nvSpPr>
        <p:spPr>
          <a:xfrm>
            <a:off x="869867" y="276533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 Epoch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FF108-DA3C-4F32-85C3-457CA291CDDF}"/>
              </a:ext>
            </a:extLst>
          </p:cNvPr>
          <p:cNvSpPr txBox="1"/>
          <p:nvPr/>
        </p:nvSpPr>
        <p:spPr>
          <a:xfrm>
            <a:off x="819768" y="97934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 Epoch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36C512F-5871-40CA-B0A1-E6A016D12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7" y="1384796"/>
            <a:ext cx="7753103" cy="1282863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DC5187A-9E17-4B1A-BAA8-E85853E3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67" y="2990666"/>
            <a:ext cx="7574971" cy="18679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6363AB-0FD9-4143-A793-F7CDFCFED7D9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5738FA3-D9E3-4165-B22C-331B331B3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ECB5EE-549E-46A6-9061-BD4071474ED8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83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78" y="264107"/>
            <a:ext cx="5727779" cy="576000"/>
          </a:xfrm>
        </p:spPr>
        <p:txBody>
          <a:bodyPr/>
          <a:lstStyle/>
          <a:p>
            <a:r>
              <a:rPr lang="x-none"/>
              <a:t>Approaches to achieving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43DF7-F9C2-490C-A7CC-5182B21082AF}"/>
              </a:ext>
            </a:extLst>
          </p:cNvPr>
          <p:cNvSpPr txBox="1"/>
          <p:nvPr/>
        </p:nvSpPr>
        <p:spPr>
          <a:xfrm>
            <a:off x="795645" y="1163039"/>
            <a:ext cx="500693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400">
                <a:latin typeface="Calibri"/>
              </a:rPr>
              <a:t>Compared LSTM models with Bi-direcional Models</a:t>
            </a:r>
          </a:p>
          <a:p>
            <a:pPr marL="285750" indent="-285750">
              <a:buChar char="•"/>
            </a:pPr>
            <a:endParaRPr lang="en-US" sz="2400">
              <a:latin typeface="Calibri"/>
            </a:endParaRPr>
          </a:p>
          <a:p>
            <a:pPr marL="285750" indent="-285750">
              <a:buChar char="•"/>
            </a:pPr>
            <a:r>
              <a:rPr lang="en-US" sz="2400">
                <a:latin typeface="Calibri"/>
              </a:rPr>
              <a:t>Did initial testing with RFCs and DTs</a:t>
            </a:r>
          </a:p>
          <a:p>
            <a:pPr marL="285750" indent="-285750">
              <a:buChar char="•"/>
            </a:pPr>
            <a:endParaRPr lang="en-US" sz="2400">
              <a:latin typeface="Calibri"/>
            </a:endParaRPr>
          </a:p>
          <a:p>
            <a:pPr marL="285750" indent="-285750">
              <a:buChar char="•"/>
            </a:pPr>
            <a:r>
              <a:rPr lang="en-US" sz="2400">
                <a:latin typeface="Calibri"/>
              </a:rPr>
              <a:t>Built the UI using Chart.js</a:t>
            </a:r>
          </a:p>
          <a:p>
            <a:pPr marL="285750" indent="-285750">
              <a:buChar char="•"/>
            </a:pPr>
            <a:endParaRPr lang="en-US" sz="2400">
              <a:latin typeface="Calibri"/>
            </a:endParaRPr>
          </a:p>
          <a:p>
            <a:pPr marL="285750" indent="-285750">
              <a:buChar char="•"/>
            </a:pPr>
            <a:endParaRPr lang="en-US" sz="2400">
              <a:latin typeface="Calibri"/>
            </a:endParaRPr>
          </a:p>
        </p:txBody>
      </p:sp>
      <p:pic>
        <p:nvPicPr>
          <p:cNvPr id="7" name="Graphic 8" descr="Microscope with chemical flasks">
            <a:extLst>
              <a:ext uri="{FF2B5EF4-FFF2-40B4-BE49-F238E27FC236}">
                <a16:creationId xmlns:a16="http://schemas.microsoft.com/office/drawing/2014/main" id="{375208FA-8D09-441D-86CC-00AD47505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66058" y="-1540081"/>
            <a:ext cx="3287981" cy="3280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422F89-B070-48A4-9924-75867A5B0BC6}"/>
              </a:ext>
            </a:extLst>
          </p:cNvPr>
          <p:cNvSpPr/>
          <p:nvPr/>
        </p:nvSpPr>
        <p:spPr>
          <a:xfrm>
            <a:off x="5948052" y="2663781"/>
            <a:ext cx="2953986" cy="571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D8097-3DEE-4067-84DC-E09AD25E5B9A}"/>
              </a:ext>
            </a:extLst>
          </p:cNvPr>
          <p:cNvSpPr/>
          <p:nvPr/>
        </p:nvSpPr>
        <p:spPr>
          <a:xfrm>
            <a:off x="5948052" y="2648938"/>
            <a:ext cx="1707077" cy="593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130B9-5D3D-47C8-9BD2-AA8270929D50}"/>
              </a:ext>
            </a:extLst>
          </p:cNvPr>
          <p:cNvSpPr txBox="1"/>
          <p:nvPr/>
        </p:nvSpPr>
        <p:spPr>
          <a:xfrm>
            <a:off x="6801962" y="1959057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/>
              <a:t>55%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0E5154-2FEB-4EB1-A359-7BD99E6EC897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0BA6FA9-D37A-4ADD-8086-CD8ABA4EA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7BD5A2-974B-4EE9-9D77-09C0F60EABD3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93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740602" y="1839886"/>
            <a:ext cx="3662795" cy="996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Introduction</a:t>
            </a:r>
            <a:endParaRPr sz="470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DE6D32F-75A2-4147-8DB7-9FEAFEBC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9105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C2919B-4C6A-4C82-9064-0696CBE7CC7B}"/>
              </a:ext>
            </a:extLst>
          </p:cNvPr>
          <p:cNvSpPr txBox="1"/>
          <p:nvPr/>
        </p:nvSpPr>
        <p:spPr>
          <a:xfrm>
            <a:off x="7979" y="4696067"/>
            <a:ext cx="905232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							             07.07.2021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Future Implmentations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43DF7-F9C2-490C-A7CC-5182B21082AF}"/>
              </a:ext>
            </a:extLst>
          </p:cNvPr>
          <p:cNvSpPr txBox="1"/>
          <p:nvPr/>
        </p:nvSpPr>
        <p:spPr>
          <a:xfrm>
            <a:off x="795645" y="1163039"/>
            <a:ext cx="5006932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400">
                <a:latin typeface="Calibri"/>
              </a:rPr>
              <a:t>Build the back-end system using Flask to handle authentication and </a:t>
            </a:r>
            <a:r>
              <a:rPr lang="en-US" sz="2400" err="1">
                <a:latin typeface="Calibri"/>
              </a:rPr>
              <a:t>provie</a:t>
            </a:r>
            <a:r>
              <a:rPr lang="en-US" sz="2400">
                <a:latin typeface="Calibri"/>
              </a:rPr>
              <a:t> JSON </a:t>
            </a:r>
            <a:r>
              <a:rPr lang="en-US" sz="2400" err="1">
                <a:latin typeface="Calibri"/>
              </a:rPr>
              <a:t>outptuts</a:t>
            </a:r>
            <a:endParaRPr lang="en-US" sz="2400">
              <a:latin typeface="Calibri"/>
            </a:endParaRPr>
          </a:p>
          <a:p>
            <a:pPr marL="285750" indent="-285750">
              <a:buChar char="•"/>
            </a:pPr>
            <a:endParaRPr lang="en-US" sz="2400">
              <a:latin typeface="Calibri"/>
            </a:endParaRPr>
          </a:p>
          <a:p>
            <a:pPr marL="285750" indent="-285750">
              <a:buChar char="•"/>
            </a:pPr>
            <a:r>
              <a:rPr lang="en-US" sz="2400">
                <a:latin typeface="Calibri"/>
              </a:rPr>
              <a:t>Run the classification model up to 50/100 epoch and compare output</a:t>
            </a:r>
          </a:p>
          <a:p>
            <a:pPr marL="285750" indent="-285750">
              <a:buChar char="•"/>
            </a:pPr>
            <a:endParaRPr lang="en-US" sz="2400">
              <a:latin typeface="Calibri"/>
            </a:endParaRPr>
          </a:p>
          <a:p>
            <a:pPr marL="285750" indent="-285750">
              <a:buChar char="•"/>
            </a:pPr>
            <a:r>
              <a:rPr lang="en-US" sz="2400">
                <a:latin typeface="Calibri"/>
              </a:rPr>
              <a:t>Add a CNN model to complete the ensemble modeling process</a:t>
            </a:r>
          </a:p>
          <a:p>
            <a:pPr marL="285750" indent="-285750">
              <a:buChar char="•"/>
            </a:pPr>
            <a:endParaRPr lang="en-US" sz="2400">
              <a:latin typeface="Calibri"/>
            </a:endParaRPr>
          </a:p>
          <a:p>
            <a:pPr marL="285750" indent="-285750">
              <a:buChar char="•"/>
            </a:pPr>
            <a:endParaRPr lang="en-US" sz="2400">
              <a:latin typeface="Calibri"/>
            </a:endParaRPr>
          </a:p>
        </p:txBody>
      </p:sp>
      <p:pic>
        <p:nvPicPr>
          <p:cNvPr id="7" name="Graphic 8" descr="Microscope with chemical flasks">
            <a:extLst>
              <a:ext uri="{FF2B5EF4-FFF2-40B4-BE49-F238E27FC236}">
                <a16:creationId xmlns:a16="http://schemas.microsoft.com/office/drawing/2014/main" id="{375208FA-8D09-441D-86CC-00AD47505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66058" y="-1540081"/>
            <a:ext cx="3287981" cy="3280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422F89-B070-48A4-9924-75867A5B0BC6}"/>
              </a:ext>
            </a:extLst>
          </p:cNvPr>
          <p:cNvSpPr/>
          <p:nvPr/>
        </p:nvSpPr>
        <p:spPr>
          <a:xfrm>
            <a:off x="5948052" y="2663781"/>
            <a:ext cx="2953986" cy="571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D8097-3DEE-4067-84DC-E09AD25E5B9A}"/>
              </a:ext>
            </a:extLst>
          </p:cNvPr>
          <p:cNvSpPr/>
          <p:nvPr/>
        </p:nvSpPr>
        <p:spPr>
          <a:xfrm>
            <a:off x="5948052" y="2663782"/>
            <a:ext cx="987136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130B9-5D3D-47C8-9BD2-AA8270929D50}"/>
              </a:ext>
            </a:extLst>
          </p:cNvPr>
          <p:cNvSpPr txBox="1"/>
          <p:nvPr/>
        </p:nvSpPr>
        <p:spPr>
          <a:xfrm>
            <a:off x="6801962" y="1959057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/>
              <a:t>35%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28D45B-8B4A-450E-AD77-35A7A8300847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D2A3860-0F16-4FD8-904E-75039523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44DB79-CAAA-4BF7-88D1-72A2D66BEFE0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261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2A6F-72C4-054E-80DF-EED8A8CB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References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6D4766-F606-4810-93F0-8FBB1B23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98714"/>
              </p:ext>
            </p:extLst>
          </p:nvPr>
        </p:nvGraphicFramePr>
        <p:xfrm>
          <a:off x="441286" y="1086124"/>
          <a:ext cx="8245514" cy="3333477"/>
        </p:xfrm>
        <a:graphic>
          <a:graphicData uri="http://schemas.openxmlformats.org/drawingml/2006/table">
            <a:tbl>
              <a:tblPr/>
              <a:tblGrid>
                <a:gridCol w="8245514">
                  <a:extLst>
                    <a:ext uri="{9D8B030D-6E8A-4147-A177-3AD203B41FA5}">
                      <a16:colId xmlns:a16="http://schemas.microsoft.com/office/drawing/2014/main" val="1499974256"/>
                    </a:ext>
                  </a:extLst>
                </a:gridCol>
              </a:tblGrid>
              <a:tr h="71707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​[1] 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 N. P. N.Badadhe, "An Efficient Approach To Detecting Phishing A Web Using K-Means And Naïve-Bayes Algorithms With Results.," </a:t>
                      </a:r>
                      <a:r>
                        <a:rPr lang="en-US" sz="1100" b="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International Journal of Advanced Research in Computer Engineering &amp; Technology (IJARCET, 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vol. 3, no. 5, p. 1, 2014. 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178163"/>
                  </a:ext>
                </a:extLst>
              </a:tr>
              <a:tr h="65410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​[2] 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 K. S. B. a. S. S. F. Sadique, "An Automated Framework for Real-time Phishing URL Detection," in </a:t>
                      </a:r>
                      <a:r>
                        <a:rPr lang="en-US" sz="1100" b="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10th Annual Computing and Communication Workshop and Conference (CCWC)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Las Vegas, NV, USA, 2020. 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422264"/>
                  </a:ext>
                </a:extLst>
              </a:tr>
              <a:tr h="65410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[3] ​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"APWG Trend Report," 2020. [Online]. Available: https://docs.apwg.org/reports/apwg_trends_report_q4_2020.pdf. [Accessed 25 February 2020].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291501"/>
                  </a:ext>
                </a:extLst>
              </a:tr>
              <a:tr h="65410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​[4] 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W. F. S. S.-G. M. S. E. Benavides, "Classification of Phishing Attack Solutions by Employing Deep Learning Techniques: A Systematic Literature Review," Research Gate, 2020.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379441"/>
                  </a:ext>
                </a:extLst>
              </a:tr>
              <a:tr h="65410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​[5]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Y. F. Z. Y. Y. W. W. T. Z. P. Yi, "Web Phishing Detection Using a Deep Learning Framework," </a:t>
                      </a:r>
                      <a:r>
                        <a:rPr lang="en-US" sz="1100" b="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Wireless Communications and Mobile Computing, 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vol. 2018, 2018. 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075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36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827554" y="2910549"/>
            <a:ext cx="7521578" cy="655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  <a:buFont typeface="Arial"/>
            </a:pPr>
            <a:r>
              <a:rPr lang="en-MY" err="1"/>
              <a:t>Wishvajith</a:t>
            </a:r>
            <a:r>
              <a:rPr lang="en-MY"/>
              <a:t> B.L.D.V.</a:t>
            </a:r>
            <a:br>
              <a:rPr lang="en-MY"/>
            </a:br>
            <a:r>
              <a:rPr lang="en-MY"/>
              <a:t>IT18032666</a:t>
            </a:r>
            <a:endParaRPr lang="en-US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4BDD63F-0B6C-4111-B19F-766365FB2DC8}"/>
              </a:ext>
            </a:extLst>
          </p:cNvPr>
          <p:cNvGrpSpPr/>
          <p:nvPr/>
        </p:nvGrpSpPr>
        <p:grpSpPr>
          <a:xfrm>
            <a:off x="0" y="4662736"/>
            <a:ext cx="9152060" cy="459100"/>
            <a:chOff x="-8060" y="4663439"/>
            <a:chExt cx="9152060" cy="459100"/>
          </a:xfrm>
        </p:grpSpPr>
        <p:pic>
          <p:nvPicPr>
            <p:cNvPr id="162" name="Picture 2">
              <a:extLst>
                <a:ext uri="{FF2B5EF4-FFF2-40B4-BE49-F238E27FC236}">
                  <a16:creationId xmlns:a16="http://schemas.microsoft.com/office/drawing/2014/main" id="{35FDA799-41C0-4903-9C9B-EA2C2767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072498B-0B84-4E5B-B71E-9B2C41DD17EC}"/>
                </a:ext>
              </a:extLst>
            </p:cNvPr>
            <p:cNvSpPr txBox="1"/>
            <p:nvPr/>
          </p:nvSpPr>
          <p:spPr>
            <a:xfrm>
              <a:off x="0" y="4663439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07.07.2021</a:t>
              </a:r>
            </a:p>
          </p:txBody>
        </p:sp>
      </p:grpSp>
      <p:sp>
        <p:nvSpPr>
          <p:cNvPr id="165" name="Google Shape;2327;p44">
            <a:extLst>
              <a:ext uri="{FF2B5EF4-FFF2-40B4-BE49-F238E27FC236}">
                <a16:creationId xmlns:a16="http://schemas.microsoft.com/office/drawing/2014/main" id="{809174B5-E195-49F9-89ED-FA97BC919E01}"/>
              </a:ext>
            </a:extLst>
          </p:cNvPr>
          <p:cNvSpPr/>
          <p:nvPr/>
        </p:nvSpPr>
        <p:spPr>
          <a:xfrm>
            <a:off x="3634664" y="443607"/>
            <a:ext cx="1890792" cy="179762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2328;p44">
            <a:extLst>
              <a:ext uri="{FF2B5EF4-FFF2-40B4-BE49-F238E27FC236}">
                <a16:creationId xmlns:a16="http://schemas.microsoft.com/office/drawing/2014/main" id="{BE0BF52A-F036-4C8D-9AF0-D0F07A6A62D6}"/>
              </a:ext>
            </a:extLst>
          </p:cNvPr>
          <p:cNvSpPr/>
          <p:nvPr/>
        </p:nvSpPr>
        <p:spPr>
          <a:xfrm>
            <a:off x="3712161" y="525160"/>
            <a:ext cx="1719233" cy="1634521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68BBEB-E4F9-4D74-A6D6-E52178B693D6}"/>
              </a:ext>
            </a:extLst>
          </p:cNvPr>
          <p:cNvGrpSpPr/>
          <p:nvPr/>
        </p:nvGrpSpPr>
        <p:grpSpPr>
          <a:xfrm>
            <a:off x="3689978" y="363446"/>
            <a:ext cx="1796729" cy="1716075"/>
            <a:chOff x="4178976" y="922278"/>
            <a:chExt cx="814152" cy="8141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83DB1B-602A-4795-9336-BE4802AAC0BC}"/>
                </a:ext>
              </a:extLst>
            </p:cNvPr>
            <p:cNvSpPr/>
            <p:nvPr/>
          </p:nvSpPr>
          <p:spPr>
            <a:xfrm>
              <a:off x="4178976" y="922278"/>
              <a:ext cx="814152" cy="814152"/>
            </a:xfrm>
            <a:prstGeom prst="ellipse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15000" b="-1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72F8BA-E632-4953-A5A7-A8C470B438F9}"/>
                </a:ext>
              </a:extLst>
            </p:cNvPr>
            <p:cNvSpPr/>
            <p:nvPr/>
          </p:nvSpPr>
          <p:spPr>
            <a:xfrm>
              <a:off x="4325523" y="1354593"/>
              <a:ext cx="521057" cy="268670"/>
            </a:xfrm>
            <a:custGeom>
              <a:avLst/>
              <a:gdLst>
                <a:gd name="connsiteX0" fmla="*/ 0 w 521057"/>
                <a:gd name="connsiteY0" fmla="*/ 0 h 268670"/>
                <a:gd name="connsiteX1" fmla="*/ 521057 w 521057"/>
                <a:gd name="connsiteY1" fmla="*/ 0 h 268670"/>
                <a:gd name="connsiteX2" fmla="*/ 521057 w 521057"/>
                <a:gd name="connsiteY2" fmla="*/ 268670 h 268670"/>
                <a:gd name="connsiteX3" fmla="*/ 0 w 521057"/>
                <a:gd name="connsiteY3" fmla="*/ 268670 h 268670"/>
                <a:gd name="connsiteX4" fmla="*/ 0 w 521057"/>
                <a:gd name="connsiteY4" fmla="*/ 0 h 26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057" h="268670">
                  <a:moveTo>
                    <a:pt x="0" y="0"/>
                  </a:moveTo>
                  <a:lnTo>
                    <a:pt x="521057" y="0"/>
                  </a:lnTo>
                  <a:lnTo>
                    <a:pt x="521057" y="268670"/>
                  </a:lnTo>
                  <a:lnTo>
                    <a:pt x="0" y="26867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7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90021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A63BE6-1B56-4678-B53D-61C822896B9F}"/>
              </a:ext>
            </a:extLst>
          </p:cNvPr>
          <p:cNvSpPr/>
          <p:nvPr/>
        </p:nvSpPr>
        <p:spPr>
          <a:xfrm>
            <a:off x="5201478" y="3286340"/>
            <a:ext cx="3737113" cy="619727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D15D09-046C-4B60-9908-04B95FF65204}"/>
              </a:ext>
            </a:extLst>
          </p:cNvPr>
          <p:cNvSpPr/>
          <p:nvPr/>
        </p:nvSpPr>
        <p:spPr>
          <a:xfrm>
            <a:off x="719281" y="1622088"/>
            <a:ext cx="3851414" cy="77154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Research Questions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A8CEF-B65E-452E-8161-7F64CD7F07FA}"/>
              </a:ext>
            </a:extLst>
          </p:cNvPr>
          <p:cNvGrpSpPr/>
          <p:nvPr/>
        </p:nvGrpSpPr>
        <p:grpSpPr>
          <a:xfrm>
            <a:off x="0" y="4689105"/>
            <a:ext cx="10180804" cy="667837"/>
            <a:chOff x="-8060" y="4668144"/>
            <a:chExt cx="10180804" cy="66783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C55D5BD-CF2E-4652-8D16-6CAAF138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AC9B2-CAF7-46E2-AC09-1B52D4CD0FB8}"/>
                </a:ext>
              </a:extLst>
            </p:cNvPr>
            <p:cNvSpPr txBox="1"/>
            <p:nvPr/>
          </p:nvSpPr>
          <p:spPr>
            <a:xfrm>
              <a:off x="1028744" y="4812761"/>
              <a:ext cx="9144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                                     IT18032666 | Wishvajith B.L.D.V.  | 2021-085                                 07.07.2021</a:t>
              </a:r>
            </a:p>
            <a:p>
              <a:endParaRPr lang="en-MY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D08420-EA1F-4167-8E92-45403E080506}"/>
              </a:ext>
            </a:extLst>
          </p:cNvPr>
          <p:cNvSpPr txBox="1"/>
          <p:nvPr/>
        </p:nvSpPr>
        <p:spPr>
          <a:xfrm>
            <a:off x="867664" y="1715475"/>
            <a:ext cx="3703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How to populate related keywords from the event given by the user?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33679-8653-4F62-B011-068C83AFA63B}"/>
              </a:ext>
            </a:extLst>
          </p:cNvPr>
          <p:cNvSpPr txBox="1"/>
          <p:nvPr/>
        </p:nvSpPr>
        <p:spPr>
          <a:xfrm>
            <a:off x="5460667" y="3303815"/>
            <a:ext cx="32187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How to match the populated keywords with the malicious URLs database?</a:t>
            </a:r>
          </a:p>
        </p:txBody>
      </p:sp>
    </p:spTree>
    <p:extLst>
      <p:ext uri="{BB962C8B-B14F-4D97-AF65-F5344CB8AC3E}">
        <p14:creationId xmlns:p14="http://schemas.microsoft.com/office/powerpoint/2010/main" val="2398297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018" y="288632"/>
            <a:ext cx="4783239" cy="576000"/>
          </a:xfrm>
        </p:spPr>
        <p:txBody>
          <a:bodyPr/>
          <a:lstStyle/>
          <a:p>
            <a:r>
              <a:rPr lang="en-US"/>
              <a:t>Specific and Sub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141" y="1474256"/>
            <a:ext cx="5792218" cy="1097805"/>
          </a:xfrm>
        </p:spPr>
        <p:txBody>
          <a:bodyPr/>
          <a:lstStyle/>
          <a:p>
            <a:pPr>
              <a:buNone/>
            </a:pPr>
            <a:r>
              <a:rPr lang="en-US" sz="1600"/>
              <a:t>•    Make use of user inputted keywords and match them with current trends/events to aid with identifying potential malicious URLs.</a:t>
            </a:r>
            <a:endParaRPr lang="en-US"/>
          </a:p>
          <a:p>
            <a:pPr>
              <a:buNone/>
            </a:pPr>
            <a:endParaRPr lang="en-US" sz="1600"/>
          </a:p>
          <a:p>
            <a:pPr marL="152400" indent="0">
              <a:buNone/>
            </a:pPr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7DC9FC-0128-FF4A-A09A-5A99660B0BFF}"/>
              </a:ext>
            </a:extLst>
          </p:cNvPr>
          <p:cNvSpPr/>
          <p:nvPr/>
        </p:nvSpPr>
        <p:spPr>
          <a:xfrm>
            <a:off x="510822" y="1130783"/>
            <a:ext cx="1369286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Main Objective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C55D5BD-CF2E-4652-8D16-6CAAF138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9105"/>
            <a:ext cx="2743200" cy="454395"/>
          </a:xfrm>
          <a:prstGeom prst="rect">
            <a:avLst/>
          </a:prstGeom>
          <a:ln>
            <a:noFill/>
          </a:ln>
        </p:spPr>
      </p:pic>
      <p:grpSp>
        <p:nvGrpSpPr>
          <p:cNvPr id="5" name="Google Shape;3215;p57">
            <a:extLst>
              <a:ext uri="{FF2B5EF4-FFF2-40B4-BE49-F238E27FC236}">
                <a16:creationId xmlns:a16="http://schemas.microsoft.com/office/drawing/2014/main" id="{F7860D01-AFBC-4DAE-8732-4DDDDF555796}"/>
              </a:ext>
            </a:extLst>
          </p:cNvPr>
          <p:cNvGrpSpPr/>
          <p:nvPr/>
        </p:nvGrpSpPr>
        <p:grpSpPr>
          <a:xfrm>
            <a:off x="6656146" y="1685390"/>
            <a:ext cx="2897296" cy="2478817"/>
            <a:chOff x="845850" y="467825"/>
            <a:chExt cx="5996575" cy="4908600"/>
          </a:xfrm>
        </p:grpSpPr>
        <p:sp>
          <p:nvSpPr>
            <p:cNvPr id="10" name="Google Shape;3216;p57">
              <a:extLst>
                <a:ext uri="{FF2B5EF4-FFF2-40B4-BE49-F238E27FC236}">
                  <a16:creationId xmlns:a16="http://schemas.microsoft.com/office/drawing/2014/main" id="{72E45094-23D8-4992-98AA-C6ECB0B32434}"/>
                </a:ext>
              </a:extLst>
            </p:cNvPr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17;p57">
              <a:extLst>
                <a:ext uri="{FF2B5EF4-FFF2-40B4-BE49-F238E27FC236}">
                  <a16:creationId xmlns:a16="http://schemas.microsoft.com/office/drawing/2014/main" id="{83D4CAD4-6255-4C3B-A6E1-F28A8575AE11}"/>
                </a:ext>
              </a:extLst>
            </p:cNvPr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18;p57">
              <a:extLst>
                <a:ext uri="{FF2B5EF4-FFF2-40B4-BE49-F238E27FC236}">
                  <a16:creationId xmlns:a16="http://schemas.microsoft.com/office/drawing/2014/main" id="{D8CD702C-84F7-4AF0-865B-15FFA36EC9F1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19;p57">
              <a:extLst>
                <a:ext uri="{FF2B5EF4-FFF2-40B4-BE49-F238E27FC236}">
                  <a16:creationId xmlns:a16="http://schemas.microsoft.com/office/drawing/2014/main" id="{A0A5999B-E2FA-49B7-9792-EA0BB1A553A7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0;p57">
              <a:extLst>
                <a:ext uri="{FF2B5EF4-FFF2-40B4-BE49-F238E27FC236}">
                  <a16:creationId xmlns:a16="http://schemas.microsoft.com/office/drawing/2014/main" id="{16FB6E70-C6A5-4E12-ABF5-399215759D7D}"/>
                </a:ext>
              </a:extLst>
            </p:cNvPr>
            <p:cNvSpPr/>
            <p:nvPr/>
          </p:nvSpPr>
          <p:spPr>
            <a:xfrm>
              <a:off x="1895375" y="1994800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21;p57">
              <a:extLst>
                <a:ext uri="{FF2B5EF4-FFF2-40B4-BE49-F238E27FC236}">
                  <a16:creationId xmlns:a16="http://schemas.microsoft.com/office/drawing/2014/main" id="{13217C8F-3293-4369-8274-79D1A8654CB7}"/>
                </a:ext>
              </a:extLst>
            </p:cNvPr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22;p57">
              <a:extLst>
                <a:ext uri="{FF2B5EF4-FFF2-40B4-BE49-F238E27FC236}">
                  <a16:creationId xmlns:a16="http://schemas.microsoft.com/office/drawing/2014/main" id="{272CAC75-46ED-47E5-83FE-708B991E2AC3}"/>
                </a:ext>
              </a:extLst>
            </p:cNvPr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23;p57">
              <a:extLst>
                <a:ext uri="{FF2B5EF4-FFF2-40B4-BE49-F238E27FC236}">
                  <a16:creationId xmlns:a16="http://schemas.microsoft.com/office/drawing/2014/main" id="{16EFF9F2-9026-4E65-97A2-A0ADCB1172FD}"/>
                </a:ext>
              </a:extLst>
            </p:cNvPr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24;p57">
              <a:extLst>
                <a:ext uri="{FF2B5EF4-FFF2-40B4-BE49-F238E27FC236}">
                  <a16:creationId xmlns:a16="http://schemas.microsoft.com/office/drawing/2014/main" id="{E5CB9F7D-F2AC-4EB6-8422-9D397BA64A3A}"/>
                </a:ext>
              </a:extLst>
            </p:cNvPr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25;p57">
              <a:extLst>
                <a:ext uri="{FF2B5EF4-FFF2-40B4-BE49-F238E27FC236}">
                  <a16:creationId xmlns:a16="http://schemas.microsoft.com/office/drawing/2014/main" id="{5C712DF4-BFC8-48F3-AD06-E5E15FDB3F5E}"/>
                </a:ext>
              </a:extLst>
            </p:cNvPr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26;p57">
              <a:extLst>
                <a:ext uri="{FF2B5EF4-FFF2-40B4-BE49-F238E27FC236}">
                  <a16:creationId xmlns:a16="http://schemas.microsoft.com/office/drawing/2014/main" id="{A0763EED-2C72-4621-ACCF-0BFF0E0F1A9B}"/>
                </a:ext>
              </a:extLst>
            </p:cNvPr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27;p57">
              <a:extLst>
                <a:ext uri="{FF2B5EF4-FFF2-40B4-BE49-F238E27FC236}">
                  <a16:creationId xmlns:a16="http://schemas.microsoft.com/office/drawing/2014/main" id="{060560DB-2DF6-4D08-BA77-0EFFAD32862D}"/>
                </a:ext>
              </a:extLst>
            </p:cNvPr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28;p57">
              <a:extLst>
                <a:ext uri="{FF2B5EF4-FFF2-40B4-BE49-F238E27FC236}">
                  <a16:creationId xmlns:a16="http://schemas.microsoft.com/office/drawing/2014/main" id="{64F6AF8F-0FE9-4244-A8AD-934F2AE20F54}"/>
                </a:ext>
              </a:extLst>
            </p:cNvPr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29;p57">
              <a:extLst>
                <a:ext uri="{FF2B5EF4-FFF2-40B4-BE49-F238E27FC236}">
                  <a16:creationId xmlns:a16="http://schemas.microsoft.com/office/drawing/2014/main" id="{78C2F44B-B022-4F5B-9971-C4A7B8B7BE97}"/>
                </a:ext>
              </a:extLst>
            </p:cNvPr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30;p57">
              <a:extLst>
                <a:ext uri="{FF2B5EF4-FFF2-40B4-BE49-F238E27FC236}">
                  <a16:creationId xmlns:a16="http://schemas.microsoft.com/office/drawing/2014/main" id="{B8FC3369-CCC1-41A4-B237-2D47E9B4404B}"/>
                </a:ext>
              </a:extLst>
            </p:cNvPr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31;p57">
              <a:extLst>
                <a:ext uri="{FF2B5EF4-FFF2-40B4-BE49-F238E27FC236}">
                  <a16:creationId xmlns:a16="http://schemas.microsoft.com/office/drawing/2014/main" id="{5D435EFD-4531-409D-9CDF-788688D048F8}"/>
                </a:ext>
              </a:extLst>
            </p:cNvPr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32;p57">
              <a:extLst>
                <a:ext uri="{FF2B5EF4-FFF2-40B4-BE49-F238E27FC236}">
                  <a16:creationId xmlns:a16="http://schemas.microsoft.com/office/drawing/2014/main" id="{3CAF6BB5-0765-4299-A943-1B98A401002A}"/>
                </a:ext>
              </a:extLst>
            </p:cNvPr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33;p57">
              <a:extLst>
                <a:ext uri="{FF2B5EF4-FFF2-40B4-BE49-F238E27FC236}">
                  <a16:creationId xmlns:a16="http://schemas.microsoft.com/office/drawing/2014/main" id="{D24EB253-A32A-4C58-BB45-C8CF883F7241}"/>
                </a:ext>
              </a:extLst>
            </p:cNvPr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34;p57">
              <a:extLst>
                <a:ext uri="{FF2B5EF4-FFF2-40B4-BE49-F238E27FC236}">
                  <a16:creationId xmlns:a16="http://schemas.microsoft.com/office/drawing/2014/main" id="{0DB37CBD-02D5-4302-9F6D-63806BB837F8}"/>
                </a:ext>
              </a:extLst>
            </p:cNvPr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35;p57">
              <a:extLst>
                <a:ext uri="{FF2B5EF4-FFF2-40B4-BE49-F238E27FC236}">
                  <a16:creationId xmlns:a16="http://schemas.microsoft.com/office/drawing/2014/main" id="{299D0162-AE0C-4407-AC2D-036DBD649589}"/>
                </a:ext>
              </a:extLst>
            </p:cNvPr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36;p57">
              <a:extLst>
                <a:ext uri="{FF2B5EF4-FFF2-40B4-BE49-F238E27FC236}">
                  <a16:creationId xmlns:a16="http://schemas.microsoft.com/office/drawing/2014/main" id="{D54F1E1D-87F3-40BF-ACF4-A51088A17E05}"/>
                </a:ext>
              </a:extLst>
            </p:cNvPr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37;p57">
              <a:extLst>
                <a:ext uri="{FF2B5EF4-FFF2-40B4-BE49-F238E27FC236}">
                  <a16:creationId xmlns:a16="http://schemas.microsoft.com/office/drawing/2014/main" id="{BF6C2C22-CC03-4F0D-A93D-65C092C21DF2}"/>
                </a:ext>
              </a:extLst>
            </p:cNvPr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38;p57">
              <a:extLst>
                <a:ext uri="{FF2B5EF4-FFF2-40B4-BE49-F238E27FC236}">
                  <a16:creationId xmlns:a16="http://schemas.microsoft.com/office/drawing/2014/main" id="{A9F8DEFF-6494-4044-A620-D0C5571C5BAB}"/>
                </a:ext>
              </a:extLst>
            </p:cNvPr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39;p57">
              <a:extLst>
                <a:ext uri="{FF2B5EF4-FFF2-40B4-BE49-F238E27FC236}">
                  <a16:creationId xmlns:a16="http://schemas.microsoft.com/office/drawing/2014/main" id="{D12394A3-9321-4F4F-B119-F51516C62C2D}"/>
                </a:ext>
              </a:extLst>
            </p:cNvPr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40;p57">
              <a:extLst>
                <a:ext uri="{FF2B5EF4-FFF2-40B4-BE49-F238E27FC236}">
                  <a16:creationId xmlns:a16="http://schemas.microsoft.com/office/drawing/2014/main" id="{8029B8B7-7BF0-4F92-90F0-37A8FC1AC773}"/>
                </a:ext>
              </a:extLst>
            </p:cNvPr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41;p57">
              <a:extLst>
                <a:ext uri="{FF2B5EF4-FFF2-40B4-BE49-F238E27FC236}">
                  <a16:creationId xmlns:a16="http://schemas.microsoft.com/office/drawing/2014/main" id="{89804E65-5084-44EB-9A00-DF322077809E}"/>
                </a:ext>
              </a:extLst>
            </p:cNvPr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2;p57">
              <a:extLst>
                <a:ext uri="{FF2B5EF4-FFF2-40B4-BE49-F238E27FC236}">
                  <a16:creationId xmlns:a16="http://schemas.microsoft.com/office/drawing/2014/main" id="{837A8ABE-A65D-44FB-9196-E3B14EF2DD19}"/>
                </a:ext>
              </a:extLst>
            </p:cNvPr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43;p57">
              <a:extLst>
                <a:ext uri="{FF2B5EF4-FFF2-40B4-BE49-F238E27FC236}">
                  <a16:creationId xmlns:a16="http://schemas.microsoft.com/office/drawing/2014/main" id="{B8B02F0F-01E3-46AB-885D-BC5E28B36D90}"/>
                </a:ext>
              </a:extLst>
            </p:cNvPr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44;p57">
              <a:extLst>
                <a:ext uri="{FF2B5EF4-FFF2-40B4-BE49-F238E27FC236}">
                  <a16:creationId xmlns:a16="http://schemas.microsoft.com/office/drawing/2014/main" id="{19538D13-763C-40D0-AA4F-36B3EA23770A}"/>
                </a:ext>
              </a:extLst>
            </p:cNvPr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45;p57">
              <a:extLst>
                <a:ext uri="{FF2B5EF4-FFF2-40B4-BE49-F238E27FC236}">
                  <a16:creationId xmlns:a16="http://schemas.microsoft.com/office/drawing/2014/main" id="{126643FF-03DB-49E4-BB3C-0198C8C82C98}"/>
                </a:ext>
              </a:extLst>
            </p:cNvPr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46;p57">
              <a:extLst>
                <a:ext uri="{FF2B5EF4-FFF2-40B4-BE49-F238E27FC236}">
                  <a16:creationId xmlns:a16="http://schemas.microsoft.com/office/drawing/2014/main" id="{D7E528CE-6168-4836-8AFE-C5311EB1D877}"/>
                </a:ext>
              </a:extLst>
            </p:cNvPr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47;p57">
              <a:extLst>
                <a:ext uri="{FF2B5EF4-FFF2-40B4-BE49-F238E27FC236}">
                  <a16:creationId xmlns:a16="http://schemas.microsoft.com/office/drawing/2014/main" id="{9DF57BB1-6E7D-41A7-8620-00B59568E120}"/>
                </a:ext>
              </a:extLst>
            </p:cNvPr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48;p57">
              <a:extLst>
                <a:ext uri="{FF2B5EF4-FFF2-40B4-BE49-F238E27FC236}">
                  <a16:creationId xmlns:a16="http://schemas.microsoft.com/office/drawing/2014/main" id="{9C59EC3A-B84B-45BD-A259-1F8E34B0D40A}"/>
                </a:ext>
              </a:extLst>
            </p:cNvPr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49;p57">
              <a:extLst>
                <a:ext uri="{FF2B5EF4-FFF2-40B4-BE49-F238E27FC236}">
                  <a16:creationId xmlns:a16="http://schemas.microsoft.com/office/drawing/2014/main" id="{4BEF0875-D4DA-4BAC-AB06-A60E86B0A043}"/>
                </a:ext>
              </a:extLst>
            </p:cNvPr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50;p57">
              <a:extLst>
                <a:ext uri="{FF2B5EF4-FFF2-40B4-BE49-F238E27FC236}">
                  <a16:creationId xmlns:a16="http://schemas.microsoft.com/office/drawing/2014/main" id="{4C35F374-2EFE-4BF4-B9CE-9614DB779F64}"/>
                </a:ext>
              </a:extLst>
            </p:cNvPr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51;p57">
              <a:extLst>
                <a:ext uri="{FF2B5EF4-FFF2-40B4-BE49-F238E27FC236}">
                  <a16:creationId xmlns:a16="http://schemas.microsoft.com/office/drawing/2014/main" id="{12E6619D-0F20-4A95-9956-EEA804A3C459}"/>
                </a:ext>
              </a:extLst>
            </p:cNvPr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52;p57">
              <a:extLst>
                <a:ext uri="{FF2B5EF4-FFF2-40B4-BE49-F238E27FC236}">
                  <a16:creationId xmlns:a16="http://schemas.microsoft.com/office/drawing/2014/main" id="{39FB5DA1-B558-4AFB-9028-094B3CFBAB95}"/>
                </a:ext>
              </a:extLst>
            </p:cNvPr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53;p57">
              <a:extLst>
                <a:ext uri="{FF2B5EF4-FFF2-40B4-BE49-F238E27FC236}">
                  <a16:creationId xmlns:a16="http://schemas.microsoft.com/office/drawing/2014/main" id="{E8D624FA-FB9B-47D0-BB26-5BBB047E8673}"/>
                </a:ext>
              </a:extLst>
            </p:cNvPr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54;p57">
              <a:extLst>
                <a:ext uri="{FF2B5EF4-FFF2-40B4-BE49-F238E27FC236}">
                  <a16:creationId xmlns:a16="http://schemas.microsoft.com/office/drawing/2014/main" id="{50FC78B1-5530-4A40-BD9F-49541E4D4E76}"/>
                </a:ext>
              </a:extLst>
            </p:cNvPr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55;p57">
              <a:extLst>
                <a:ext uri="{FF2B5EF4-FFF2-40B4-BE49-F238E27FC236}">
                  <a16:creationId xmlns:a16="http://schemas.microsoft.com/office/drawing/2014/main" id="{A726B96C-EB08-4DA1-91B8-FBC6366425CA}"/>
                </a:ext>
              </a:extLst>
            </p:cNvPr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6;p57">
              <a:extLst>
                <a:ext uri="{FF2B5EF4-FFF2-40B4-BE49-F238E27FC236}">
                  <a16:creationId xmlns:a16="http://schemas.microsoft.com/office/drawing/2014/main" id="{FEA000B6-515D-42D7-82FE-B9D153D1108D}"/>
                </a:ext>
              </a:extLst>
            </p:cNvPr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57;p57">
              <a:extLst>
                <a:ext uri="{FF2B5EF4-FFF2-40B4-BE49-F238E27FC236}">
                  <a16:creationId xmlns:a16="http://schemas.microsoft.com/office/drawing/2014/main" id="{5FE871F9-45F2-4E5A-8ECA-262EE18A517B}"/>
                </a:ext>
              </a:extLst>
            </p:cNvPr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58;p57">
              <a:extLst>
                <a:ext uri="{FF2B5EF4-FFF2-40B4-BE49-F238E27FC236}">
                  <a16:creationId xmlns:a16="http://schemas.microsoft.com/office/drawing/2014/main" id="{90CC27F4-F514-4C86-8ECB-597B9A1B1AE4}"/>
                </a:ext>
              </a:extLst>
            </p:cNvPr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59;p57">
              <a:extLst>
                <a:ext uri="{FF2B5EF4-FFF2-40B4-BE49-F238E27FC236}">
                  <a16:creationId xmlns:a16="http://schemas.microsoft.com/office/drawing/2014/main" id="{5BE585BC-AD7C-4E3D-8E5B-40DCBE12D77D}"/>
                </a:ext>
              </a:extLst>
            </p:cNvPr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60;p57">
              <a:extLst>
                <a:ext uri="{FF2B5EF4-FFF2-40B4-BE49-F238E27FC236}">
                  <a16:creationId xmlns:a16="http://schemas.microsoft.com/office/drawing/2014/main" id="{E2EFCB3D-59EA-420D-B5CF-908443042070}"/>
                </a:ext>
              </a:extLst>
            </p:cNvPr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61;p57">
              <a:extLst>
                <a:ext uri="{FF2B5EF4-FFF2-40B4-BE49-F238E27FC236}">
                  <a16:creationId xmlns:a16="http://schemas.microsoft.com/office/drawing/2014/main" id="{15011A6D-D7CD-4075-8DF2-64E68526300D}"/>
                </a:ext>
              </a:extLst>
            </p:cNvPr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62;p57">
              <a:extLst>
                <a:ext uri="{FF2B5EF4-FFF2-40B4-BE49-F238E27FC236}">
                  <a16:creationId xmlns:a16="http://schemas.microsoft.com/office/drawing/2014/main" id="{7FE3849F-E1BF-49BF-A79F-25906AA6DCE1}"/>
                </a:ext>
              </a:extLst>
            </p:cNvPr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63;p57">
              <a:extLst>
                <a:ext uri="{FF2B5EF4-FFF2-40B4-BE49-F238E27FC236}">
                  <a16:creationId xmlns:a16="http://schemas.microsoft.com/office/drawing/2014/main" id="{E5DA8BFF-98EF-40E7-9080-D2769F70501B}"/>
                </a:ext>
              </a:extLst>
            </p:cNvPr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64;p57">
              <a:extLst>
                <a:ext uri="{FF2B5EF4-FFF2-40B4-BE49-F238E27FC236}">
                  <a16:creationId xmlns:a16="http://schemas.microsoft.com/office/drawing/2014/main" id="{8F0AF140-4705-4560-AE48-EE13AE762D2F}"/>
                </a:ext>
              </a:extLst>
            </p:cNvPr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65;p57">
              <a:extLst>
                <a:ext uri="{FF2B5EF4-FFF2-40B4-BE49-F238E27FC236}">
                  <a16:creationId xmlns:a16="http://schemas.microsoft.com/office/drawing/2014/main" id="{060AA9C9-EB91-43B8-9DD8-B29FD6CDDE73}"/>
                </a:ext>
              </a:extLst>
            </p:cNvPr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66;p57">
              <a:extLst>
                <a:ext uri="{FF2B5EF4-FFF2-40B4-BE49-F238E27FC236}">
                  <a16:creationId xmlns:a16="http://schemas.microsoft.com/office/drawing/2014/main" id="{51AD50F5-C0A7-4A0E-9138-B0AB4DA131A3}"/>
                </a:ext>
              </a:extLst>
            </p:cNvPr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67;p57">
              <a:extLst>
                <a:ext uri="{FF2B5EF4-FFF2-40B4-BE49-F238E27FC236}">
                  <a16:creationId xmlns:a16="http://schemas.microsoft.com/office/drawing/2014/main" id="{7E74EF40-EC3D-4D92-ACF0-9D4B4AE2F757}"/>
                </a:ext>
              </a:extLst>
            </p:cNvPr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68;p57">
              <a:extLst>
                <a:ext uri="{FF2B5EF4-FFF2-40B4-BE49-F238E27FC236}">
                  <a16:creationId xmlns:a16="http://schemas.microsoft.com/office/drawing/2014/main" id="{51B86C2D-60BE-49EE-B016-CA6B0B839E98}"/>
                </a:ext>
              </a:extLst>
            </p:cNvPr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69;p57">
              <a:extLst>
                <a:ext uri="{FF2B5EF4-FFF2-40B4-BE49-F238E27FC236}">
                  <a16:creationId xmlns:a16="http://schemas.microsoft.com/office/drawing/2014/main" id="{BD1E9039-D661-4C72-8B46-13A5C90FC85C}"/>
                </a:ext>
              </a:extLst>
            </p:cNvPr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270;p57">
              <a:extLst>
                <a:ext uri="{FF2B5EF4-FFF2-40B4-BE49-F238E27FC236}">
                  <a16:creationId xmlns:a16="http://schemas.microsoft.com/office/drawing/2014/main" id="{6DD75B53-F346-4482-9BB1-46614636ACAF}"/>
                </a:ext>
              </a:extLst>
            </p:cNvPr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71;p57">
              <a:extLst>
                <a:ext uri="{FF2B5EF4-FFF2-40B4-BE49-F238E27FC236}">
                  <a16:creationId xmlns:a16="http://schemas.microsoft.com/office/drawing/2014/main" id="{1C09BCD1-4332-449C-9F18-6BDDFA6BAD80}"/>
                </a:ext>
              </a:extLst>
            </p:cNvPr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72;p57">
              <a:extLst>
                <a:ext uri="{FF2B5EF4-FFF2-40B4-BE49-F238E27FC236}">
                  <a16:creationId xmlns:a16="http://schemas.microsoft.com/office/drawing/2014/main" id="{8C115883-0D29-4FF7-97A5-538356BD16E3}"/>
                </a:ext>
              </a:extLst>
            </p:cNvPr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273;p57">
              <a:extLst>
                <a:ext uri="{FF2B5EF4-FFF2-40B4-BE49-F238E27FC236}">
                  <a16:creationId xmlns:a16="http://schemas.microsoft.com/office/drawing/2014/main" id="{9F77A554-0381-4E2D-B701-C44906F3AFC7}"/>
                </a:ext>
              </a:extLst>
            </p:cNvPr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74;p57">
              <a:extLst>
                <a:ext uri="{FF2B5EF4-FFF2-40B4-BE49-F238E27FC236}">
                  <a16:creationId xmlns:a16="http://schemas.microsoft.com/office/drawing/2014/main" id="{780D2723-A557-4510-8395-DA6FBD1CBB8F}"/>
                </a:ext>
              </a:extLst>
            </p:cNvPr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75;p57">
              <a:extLst>
                <a:ext uri="{FF2B5EF4-FFF2-40B4-BE49-F238E27FC236}">
                  <a16:creationId xmlns:a16="http://schemas.microsoft.com/office/drawing/2014/main" id="{52CCD978-34F1-4AA3-8688-7EDF04C43F61}"/>
                </a:ext>
              </a:extLst>
            </p:cNvPr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76;p57">
              <a:extLst>
                <a:ext uri="{FF2B5EF4-FFF2-40B4-BE49-F238E27FC236}">
                  <a16:creationId xmlns:a16="http://schemas.microsoft.com/office/drawing/2014/main" id="{951D9C24-E4E0-4573-8F2D-E92CDC19BA49}"/>
                </a:ext>
              </a:extLst>
            </p:cNvPr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77;p57">
              <a:extLst>
                <a:ext uri="{FF2B5EF4-FFF2-40B4-BE49-F238E27FC236}">
                  <a16:creationId xmlns:a16="http://schemas.microsoft.com/office/drawing/2014/main" id="{BDEE3C01-C34F-4300-8401-41D2E1E5FAA1}"/>
                </a:ext>
              </a:extLst>
            </p:cNvPr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78;p57">
              <a:extLst>
                <a:ext uri="{FF2B5EF4-FFF2-40B4-BE49-F238E27FC236}">
                  <a16:creationId xmlns:a16="http://schemas.microsoft.com/office/drawing/2014/main" id="{D7DC56B7-0651-4451-830A-278908F09AF4}"/>
                </a:ext>
              </a:extLst>
            </p:cNvPr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79;p57">
              <a:extLst>
                <a:ext uri="{FF2B5EF4-FFF2-40B4-BE49-F238E27FC236}">
                  <a16:creationId xmlns:a16="http://schemas.microsoft.com/office/drawing/2014/main" id="{A93FF4F9-3FF3-4B9E-96D3-49A32FCA077E}"/>
                </a:ext>
              </a:extLst>
            </p:cNvPr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80;p57">
              <a:extLst>
                <a:ext uri="{FF2B5EF4-FFF2-40B4-BE49-F238E27FC236}">
                  <a16:creationId xmlns:a16="http://schemas.microsoft.com/office/drawing/2014/main" id="{B65689F4-7F65-4979-911B-BD7DF374BF79}"/>
                </a:ext>
              </a:extLst>
            </p:cNvPr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81;p57">
              <a:extLst>
                <a:ext uri="{FF2B5EF4-FFF2-40B4-BE49-F238E27FC236}">
                  <a16:creationId xmlns:a16="http://schemas.microsoft.com/office/drawing/2014/main" id="{381EF465-2189-43A0-8D04-E0218257ACFE}"/>
                </a:ext>
              </a:extLst>
            </p:cNvPr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82;p57">
              <a:extLst>
                <a:ext uri="{FF2B5EF4-FFF2-40B4-BE49-F238E27FC236}">
                  <a16:creationId xmlns:a16="http://schemas.microsoft.com/office/drawing/2014/main" id="{2E0C93EC-5D9F-4B7B-857F-810AF1F4713D}"/>
                </a:ext>
              </a:extLst>
            </p:cNvPr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83;p57">
              <a:extLst>
                <a:ext uri="{FF2B5EF4-FFF2-40B4-BE49-F238E27FC236}">
                  <a16:creationId xmlns:a16="http://schemas.microsoft.com/office/drawing/2014/main" id="{54A9C379-8752-48B4-B70C-F36C7E8856CD}"/>
                </a:ext>
              </a:extLst>
            </p:cNvPr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84;p57">
              <a:extLst>
                <a:ext uri="{FF2B5EF4-FFF2-40B4-BE49-F238E27FC236}">
                  <a16:creationId xmlns:a16="http://schemas.microsoft.com/office/drawing/2014/main" id="{681A49B8-28B0-477F-AF0B-AC4F2D8300EE}"/>
                </a:ext>
              </a:extLst>
            </p:cNvPr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285;p57">
              <a:extLst>
                <a:ext uri="{FF2B5EF4-FFF2-40B4-BE49-F238E27FC236}">
                  <a16:creationId xmlns:a16="http://schemas.microsoft.com/office/drawing/2014/main" id="{976C0049-BA1F-4463-9591-F9DC51F85784}"/>
                </a:ext>
              </a:extLst>
            </p:cNvPr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286;p57">
              <a:extLst>
                <a:ext uri="{FF2B5EF4-FFF2-40B4-BE49-F238E27FC236}">
                  <a16:creationId xmlns:a16="http://schemas.microsoft.com/office/drawing/2014/main" id="{7DAE985F-C476-4271-812F-F7E768D9A725}"/>
                </a:ext>
              </a:extLst>
            </p:cNvPr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287;p57">
              <a:extLst>
                <a:ext uri="{FF2B5EF4-FFF2-40B4-BE49-F238E27FC236}">
                  <a16:creationId xmlns:a16="http://schemas.microsoft.com/office/drawing/2014/main" id="{D1C35E2B-860C-4E2B-9BFC-F4AB405474ED}"/>
                </a:ext>
              </a:extLst>
            </p:cNvPr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288;p57">
              <a:extLst>
                <a:ext uri="{FF2B5EF4-FFF2-40B4-BE49-F238E27FC236}">
                  <a16:creationId xmlns:a16="http://schemas.microsoft.com/office/drawing/2014/main" id="{F13DB45B-B747-4F72-8642-D9C57B4DD625}"/>
                </a:ext>
              </a:extLst>
            </p:cNvPr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289;p57">
              <a:extLst>
                <a:ext uri="{FF2B5EF4-FFF2-40B4-BE49-F238E27FC236}">
                  <a16:creationId xmlns:a16="http://schemas.microsoft.com/office/drawing/2014/main" id="{F9D19995-76DB-40ED-977E-80C3D608474B}"/>
                </a:ext>
              </a:extLst>
            </p:cNvPr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290;p57">
              <a:extLst>
                <a:ext uri="{FF2B5EF4-FFF2-40B4-BE49-F238E27FC236}">
                  <a16:creationId xmlns:a16="http://schemas.microsoft.com/office/drawing/2014/main" id="{CBF85E4C-009F-45F7-B2C4-7880BE8D5AE8}"/>
                </a:ext>
              </a:extLst>
            </p:cNvPr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291;p57">
              <a:extLst>
                <a:ext uri="{FF2B5EF4-FFF2-40B4-BE49-F238E27FC236}">
                  <a16:creationId xmlns:a16="http://schemas.microsoft.com/office/drawing/2014/main" id="{DF576833-1AFD-4A53-B9DD-6A6ACBAEE1F5}"/>
                </a:ext>
              </a:extLst>
            </p:cNvPr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292;p57">
              <a:extLst>
                <a:ext uri="{FF2B5EF4-FFF2-40B4-BE49-F238E27FC236}">
                  <a16:creationId xmlns:a16="http://schemas.microsoft.com/office/drawing/2014/main" id="{6B0C84A8-5AC1-4F53-8EB9-F01BC029E739}"/>
                </a:ext>
              </a:extLst>
            </p:cNvPr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293;p57">
              <a:extLst>
                <a:ext uri="{FF2B5EF4-FFF2-40B4-BE49-F238E27FC236}">
                  <a16:creationId xmlns:a16="http://schemas.microsoft.com/office/drawing/2014/main" id="{348F275E-7693-4E52-89FF-1CF03B3AC948}"/>
                </a:ext>
              </a:extLst>
            </p:cNvPr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294;p57">
              <a:extLst>
                <a:ext uri="{FF2B5EF4-FFF2-40B4-BE49-F238E27FC236}">
                  <a16:creationId xmlns:a16="http://schemas.microsoft.com/office/drawing/2014/main" id="{8042061F-9D8A-4320-8B1F-FAF1B7A3BBA0}"/>
                </a:ext>
              </a:extLst>
            </p:cNvPr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295;p57">
              <a:extLst>
                <a:ext uri="{FF2B5EF4-FFF2-40B4-BE49-F238E27FC236}">
                  <a16:creationId xmlns:a16="http://schemas.microsoft.com/office/drawing/2014/main" id="{4EC42F95-DDA7-4D1F-9006-8392D334FD23}"/>
                </a:ext>
              </a:extLst>
            </p:cNvPr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296;p57">
              <a:extLst>
                <a:ext uri="{FF2B5EF4-FFF2-40B4-BE49-F238E27FC236}">
                  <a16:creationId xmlns:a16="http://schemas.microsoft.com/office/drawing/2014/main" id="{C366BF5E-D9F6-4BFB-A8D1-802F538E027C}"/>
                </a:ext>
              </a:extLst>
            </p:cNvPr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297;p57">
              <a:extLst>
                <a:ext uri="{FF2B5EF4-FFF2-40B4-BE49-F238E27FC236}">
                  <a16:creationId xmlns:a16="http://schemas.microsoft.com/office/drawing/2014/main" id="{D79FAD87-621D-4787-BC3D-CBF7CECAC104}"/>
                </a:ext>
              </a:extLst>
            </p:cNvPr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298;p57">
              <a:extLst>
                <a:ext uri="{FF2B5EF4-FFF2-40B4-BE49-F238E27FC236}">
                  <a16:creationId xmlns:a16="http://schemas.microsoft.com/office/drawing/2014/main" id="{9E1964BC-CF5F-4B53-9A8E-B6852C274F57}"/>
                </a:ext>
              </a:extLst>
            </p:cNvPr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299;p57">
              <a:extLst>
                <a:ext uri="{FF2B5EF4-FFF2-40B4-BE49-F238E27FC236}">
                  <a16:creationId xmlns:a16="http://schemas.microsoft.com/office/drawing/2014/main" id="{AC31A396-60A4-46AB-921A-B9A4A42F7071}"/>
                </a:ext>
              </a:extLst>
            </p:cNvPr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00;p57">
              <a:extLst>
                <a:ext uri="{FF2B5EF4-FFF2-40B4-BE49-F238E27FC236}">
                  <a16:creationId xmlns:a16="http://schemas.microsoft.com/office/drawing/2014/main" id="{D595C351-CD2B-412A-8552-F0F0DD7763DA}"/>
                </a:ext>
              </a:extLst>
            </p:cNvPr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01;p57">
              <a:extLst>
                <a:ext uri="{FF2B5EF4-FFF2-40B4-BE49-F238E27FC236}">
                  <a16:creationId xmlns:a16="http://schemas.microsoft.com/office/drawing/2014/main" id="{EE2DB187-41BC-4154-9F28-630BAF8A6D8C}"/>
                </a:ext>
              </a:extLst>
            </p:cNvPr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02;p57">
              <a:extLst>
                <a:ext uri="{FF2B5EF4-FFF2-40B4-BE49-F238E27FC236}">
                  <a16:creationId xmlns:a16="http://schemas.microsoft.com/office/drawing/2014/main" id="{BD871824-62E3-4805-A39A-45F6855BB7D4}"/>
                </a:ext>
              </a:extLst>
            </p:cNvPr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03;p57">
              <a:extLst>
                <a:ext uri="{FF2B5EF4-FFF2-40B4-BE49-F238E27FC236}">
                  <a16:creationId xmlns:a16="http://schemas.microsoft.com/office/drawing/2014/main" id="{A5CA1F51-B2FB-4C0D-9386-DE43C165117D}"/>
                </a:ext>
              </a:extLst>
            </p:cNvPr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04;p57">
              <a:extLst>
                <a:ext uri="{FF2B5EF4-FFF2-40B4-BE49-F238E27FC236}">
                  <a16:creationId xmlns:a16="http://schemas.microsoft.com/office/drawing/2014/main" id="{61D0A66F-494B-4CDF-8D9A-FAB2B41027C6}"/>
                </a:ext>
              </a:extLst>
            </p:cNvPr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05;p57">
              <a:extLst>
                <a:ext uri="{FF2B5EF4-FFF2-40B4-BE49-F238E27FC236}">
                  <a16:creationId xmlns:a16="http://schemas.microsoft.com/office/drawing/2014/main" id="{BC911645-901C-4138-8CA4-41709788BE77}"/>
                </a:ext>
              </a:extLst>
            </p:cNvPr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06;p57">
              <a:extLst>
                <a:ext uri="{FF2B5EF4-FFF2-40B4-BE49-F238E27FC236}">
                  <a16:creationId xmlns:a16="http://schemas.microsoft.com/office/drawing/2014/main" id="{DAD3126D-C75F-46DD-A349-0B490EA19827}"/>
                </a:ext>
              </a:extLst>
            </p:cNvPr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07;p57">
              <a:extLst>
                <a:ext uri="{FF2B5EF4-FFF2-40B4-BE49-F238E27FC236}">
                  <a16:creationId xmlns:a16="http://schemas.microsoft.com/office/drawing/2014/main" id="{AE0353D0-3B3D-4A4F-8B1C-12A6AD3CDEAC}"/>
                </a:ext>
              </a:extLst>
            </p:cNvPr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08;p57">
              <a:extLst>
                <a:ext uri="{FF2B5EF4-FFF2-40B4-BE49-F238E27FC236}">
                  <a16:creationId xmlns:a16="http://schemas.microsoft.com/office/drawing/2014/main" id="{0FE4A039-9C98-4294-8493-C7E2EBD84DBE}"/>
                </a:ext>
              </a:extLst>
            </p:cNvPr>
            <p:cNvSpPr/>
            <p:nvPr/>
          </p:nvSpPr>
          <p:spPr>
            <a:xfrm>
              <a:off x="1797325" y="1652475"/>
              <a:ext cx="1042325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09;p57">
              <a:extLst>
                <a:ext uri="{FF2B5EF4-FFF2-40B4-BE49-F238E27FC236}">
                  <a16:creationId xmlns:a16="http://schemas.microsoft.com/office/drawing/2014/main" id="{3CA6B8D8-B655-45CB-B958-22AC86EF4B78}"/>
                </a:ext>
              </a:extLst>
            </p:cNvPr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10;p57">
              <a:extLst>
                <a:ext uri="{FF2B5EF4-FFF2-40B4-BE49-F238E27FC236}">
                  <a16:creationId xmlns:a16="http://schemas.microsoft.com/office/drawing/2014/main" id="{75111CDA-054F-48B2-817C-E85BBC5AF450}"/>
                </a:ext>
              </a:extLst>
            </p:cNvPr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11;p57">
              <a:extLst>
                <a:ext uri="{FF2B5EF4-FFF2-40B4-BE49-F238E27FC236}">
                  <a16:creationId xmlns:a16="http://schemas.microsoft.com/office/drawing/2014/main" id="{AA59C5E6-A6E9-4BBF-8575-F66FEA73B5F2}"/>
                </a:ext>
              </a:extLst>
            </p:cNvPr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12;p57">
              <a:extLst>
                <a:ext uri="{FF2B5EF4-FFF2-40B4-BE49-F238E27FC236}">
                  <a16:creationId xmlns:a16="http://schemas.microsoft.com/office/drawing/2014/main" id="{AECE246B-CC81-451F-854D-C3F4FCCD2794}"/>
                </a:ext>
              </a:extLst>
            </p:cNvPr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13;p57">
              <a:extLst>
                <a:ext uri="{FF2B5EF4-FFF2-40B4-BE49-F238E27FC236}">
                  <a16:creationId xmlns:a16="http://schemas.microsoft.com/office/drawing/2014/main" id="{2DD70D39-C2C5-4398-AF13-77807316C2F6}"/>
                </a:ext>
              </a:extLst>
            </p:cNvPr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14;p57">
              <a:extLst>
                <a:ext uri="{FF2B5EF4-FFF2-40B4-BE49-F238E27FC236}">
                  <a16:creationId xmlns:a16="http://schemas.microsoft.com/office/drawing/2014/main" id="{40455E90-80E4-4831-8577-3B9B832A0FFC}"/>
                </a:ext>
              </a:extLst>
            </p:cNvPr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15;p57">
              <a:extLst>
                <a:ext uri="{FF2B5EF4-FFF2-40B4-BE49-F238E27FC236}">
                  <a16:creationId xmlns:a16="http://schemas.microsoft.com/office/drawing/2014/main" id="{0713B1D4-A4F1-48FD-BDEC-D1CD41F037E3}"/>
                </a:ext>
              </a:extLst>
            </p:cNvPr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16;p57">
              <a:extLst>
                <a:ext uri="{FF2B5EF4-FFF2-40B4-BE49-F238E27FC236}">
                  <a16:creationId xmlns:a16="http://schemas.microsoft.com/office/drawing/2014/main" id="{5B2FA7EA-A3C0-4AA6-B2CD-F44EA66D9A72}"/>
                </a:ext>
              </a:extLst>
            </p:cNvPr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17;p57">
              <a:extLst>
                <a:ext uri="{FF2B5EF4-FFF2-40B4-BE49-F238E27FC236}">
                  <a16:creationId xmlns:a16="http://schemas.microsoft.com/office/drawing/2014/main" id="{E6917417-6647-4334-B6E6-B87B5899461A}"/>
                </a:ext>
              </a:extLst>
            </p:cNvPr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18;p57">
              <a:extLst>
                <a:ext uri="{FF2B5EF4-FFF2-40B4-BE49-F238E27FC236}">
                  <a16:creationId xmlns:a16="http://schemas.microsoft.com/office/drawing/2014/main" id="{4C916C2A-6F7D-4C61-9F15-E8562B2E48C0}"/>
                </a:ext>
              </a:extLst>
            </p:cNvPr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19;p57">
              <a:extLst>
                <a:ext uri="{FF2B5EF4-FFF2-40B4-BE49-F238E27FC236}">
                  <a16:creationId xmlns:a16="http://schemas.microsoft.com/office/drawing/2014/main" id="{FB656C44-B1CB-4EEA-879E-66BF7A48D5F4}"/>
                </a:ext>
              </a:extLst>
            </p:cNvPr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20;p57">
              <a:extLst>
                <a:ext uri="{FF2B5EF4-FFF2-40B4-BE49-F238E27FC236}">
                  <a16:creationId xmlns:a16="http://schemas.microsoft.com/office/drawing/2014/main" id="{54F9A857-0F09-4E44-8DE6-BD2D150E4161}"/>
                </a:ext>
              </a:extLst>
            </p:cNvPr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21;p57">
              <a:extLst>
                <a:ext uri="{FF2B5EF4-FFF2-40B4-BE49-F238E27FC236}">
                  <a16:creationId xmlns:a16="http://schemas.microsoft.com/office/drawing/2014/main" id="{CB3736F4-6B58-457E-81FD-5C23C19BDDDD}"/>
                </a:ext>
              </a:extLst>
            </p:cNvPr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22;p57">
              <a:extLst>
                <a:ext uri="{FF2B5EF4-FFF2-40B4-BE49-F238E27FC236}">
                  <a16:creationId xmlns:a16="http://schemas.microsoft.com/office/drawing/2014/main" id="{7F00644E-2710-4328-81C5-8CADABFEE092}"/>
                </a:ext>
              </a:extLst>
            </p:cNvPr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23;p57">
              <a:extLst>
                <a:ext uri="{FF2B5EF4-FFF2-40B4-BE49-F238E27FC236}">
                  <a16:creationId xmlns:a16="http://schemas.microsoft.com/office/drawing/2014/main" id="{B2C023B6-9AA6-44BC-80D1-695F762122C6}"/>
                </a:ext>
              </a:extLst>
            </p:cNvPr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24;p57">
              <a:extLst>
                <a:ext uri="{FF2B5EF4-FFF2-40B4-BE49-F238E27FC236}">
                  <a16:creationId xmlns:a16="http://schemas.microsoft.com/office/drawing/2014/main" id="{50F4CCEF-30EE-4E8A-BA0C-FD4FEB8FE0C2}"/>
                </a:ext>
              </a:extLst>
            </p:cNvPr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25;p57">
              <a:extLst>
                <a:ext uri="{FF2B5EF4-FFF2-40B4-BE49-F238E27FC236}">
                  <a16:creationId xmlns:a16="http://schemas.microsoft.com/office/drawing/2014/main" id="{37067090-4662-4965-A69F-8D5B7AED9364}"/>
                </a:ext>
              </a:extLst>
            </p:cNvPr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26;p57">
              <a:extLst>
                <a:ext uri="{FF2B5EF4-FFF2-40B4-BE49-F238E27FC236}">
                  <a16:creationId xmlns:a16="http://schemas.microsoft.com/office/drawing/2014/main" id="{8E7AD31B-1451-422F-B46A-CA8215B8024F}"/>
                </a:ext>
              </a:extLst>
            </p:cNvPr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27;p57">
              <a:extLst>
                <a:ext uri="{FF2B5EF4-FFF2-40B4-BE49-F238E27FC236}">
                  <a16:creationId xmlns:a16="http://schemas.microsoft.com/office/drawing/2014/main" id="{69280BB9-687E-443A-B1E4-F11152128CED}"/>
                </a:ext>
              </a:extLst>
            </p:cNvPr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28;p57">
              <a:extLst>
                <a:ext uri="{FF2B5EF4-FFF2-40B4-BE49-F238E27FC236}">
                  <a16:creationId xmlns:a16="http://schemas.microsoft.com/office/drawing/2014/main" id="{8E1E9CE9-BB5E-4C31-AF7A-8164D718C172}"/>
                </a:ext>
              </a:extLst>
            </p:cNvPr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29;p57">
              <a:extLst>
                <a:ext uri="{FF2B5EF4-FFF2-40B4-BE49-F238E27FC236}">
                  <a16:creationId xmlns:a16="http://schemas.microsoft.com/office/drawing/2014/main" id="{BA311D03-4072-4788-808F-C6E4D4A4FA11}"/>
                </a:ext>
              </a:extLst>
            </p:cNvPr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30;p57">
              <a:extLst>
                <a:ext uri="{FF2B5EF4-FFF2-40B4-BE49-F238E27FC236}">
                  <a16:creationId xmlns:a16="http://schemas.microsoft.com/office/drawing/2014/main" id="{4323EAD7-CDD0-4099-9C72-400A3323648A}"/>
                </a:ext>
              </a:extLst>
            </p:cNvPr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31;p57">
              <a:extLst>
                <a:ext uri="{FF2B5EF4-FFF2-40B4-BE49-F238E27FC236}">
                  <a16:creationId xmlns:a16="http://schemas.microsoft.com/office/drawing/2014/main" id="{8B65A682-8B59-4BC0-9A57-89BB4B4FCF4B}"/>
                </a:ext>
              </a:extLst>
            </p:cNvPr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32;p57">
              <a:extLst>
                <a:ext uri="{FF2B5EF4-FFF2-40B4-BE49-F238E27FC236}">
                  <a16:creationId xmlns:a16="http://schemas.microsoft.com/office/drawing/2014/main" id="{6ED5445B-230C-4635-9717-BEC859740BA7}"/>
                </a:ext>
              </a:extLst>
            </p:cNvPr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33;p57">
              <a:extLst>
                <a:ext uri="{FF2B5EF4-FFF2-40B4-BE49-F238E27FC236}">
                  <a16:creationId xmlns:a16="http://schemas.microsoft.com/office/drawing/2014/main" id="{45C3D0E6-3F40-43F5-AED3-6B5486C3D189}"/>
                </a:ext>
              </a:extLst>
            </p:cNvPr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34;p57">
              <a:extLst>
                <a:ext uri="{FF2B5EF4-FFF2-40B4-BE49-F238E27FC236}">
                  <a16:creationId xmlns:a16="http://schemas.microsoft.com/office/drawing/2014/main" id="{7E96E643-74D4-461C-BDAD-14047E8904AF}"/>
                </a:ext>
              </a:extLst>
            </p:cNvPr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35;p57">
              <a:extLst>
                <a:ext uri="{FF2B5EF4-FFF2-40B4-BE49-F238E27FC236}">
                  <a16:creationId xmlns:a16="http://schemas.microsoft.com/office/drawing/2014/main" id="{7F494E2A-6714-45AF-BA6F-CC19FCFE9363}"/>
                </a:ext>
              </a:extLst>
            </p:cNvPr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36;p57">
              <a:extLst>
                <a:ext uri="{FF2B5EF4-FFF2-40B4-BE49-F238E27FC236}">
                  <a16:creationId xmlns:a16="http://schemas.microsoft.com/office/drawing/2014/main" id="{86F5E755-8DD6-435F-A610-028DF3CD08C8}"/>
                </a:ext>
              </a:extLst>
            </p:cNvPr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37;p57">
              <a:extLst>
                <a:ext uri="{FF2B5EF4-FFF2-40B4-BE49-F238E27FC236}">
                  <a16:creationId xmlns:a16="http://schemas.microsoft.com/office/drawing/2014/main" id="{9D3BE15E-0736-4C5E-961A-8799B5042C74}"/>
                </a:ext>
              </a:extLst>
            </p:cNvPr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38;p57">
              <a:extLst>
                <a:ext uri="{FF2B5EF4-FFF2-40B4-BE49-F238E27FC236}">
                  <a16:creationId xmlns:a16="http://schemas.microsoft.com/office/drawing/2014/main" id="{4BD91A42-4483-4390-9C4B-790737113840}"/>
                </a:ext>
              </a:extLst>
            </p:cNvPr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39;p57">
              <a:extLst>
                <a:ext uri="{FF2B5EF4-FFF2-40B4-BE49-F238E27FC236}">
                  <a16:creationId xmlns:a16="http://schemas.microsoft.com/office/drawing/2014/main" id="{D0AEE165-3B27-4A57-9B4E-D6D9B092771A}"/>
                </a:ext>
              </a:extLst>
            </p:cNvPr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40;p57">
              <a:extLst>
                <a:ext uri="{FF2B5EF4-FFF2-40B4-BE49-F238E27FC236}">
                  <a16:creationId xmlns:a16="http://schemas.microsoft.com/office/drawing/2014/main" id="{572C450B-77F3-4854-BF86-390A08B1226A}"/>
                </a:ext>
              </a:extLst>
            </p:cNvPr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41;p57">
              <a:extLst>
                <a:ext uri="{FF2B5EF4-FFF2-40B4-BE49-F238E27FC236}">
                  <a16:creationId xmlns:a16="http://schemas.microsoft.com/office/drawing/2014/main" id="{1A75906C-1405-4078-831A-A081AF47F18B}"/>
                </a:ext>
              </a:extLst>
            </p:cNvPr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42;p57">
              <a:extLst>
                <a:ext uri="{FF2B5EF4-FFF2-40B4-BE49-F238E27FC236}">
                  <a16:creationId xmlns:a16="http://schemas.microsoft.com/office/drawing/2014/main" id="{ECC7F7E5-EC5C-4156-AD63-C921D302F929}"/>
                </a:ext>
              </a:extLst>
            </p:cNvPr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43;p57">
              <a:extLst>
                <a:ext uri="{FF2B5EF4-FFF2-40B4-BE49-F238E27FC236}">
                  <a16:creationId xmlns:a16="http://schemas.microsoft.com/office/drawing/2014/main" id="{C7A4B36B-7C43-4CDA-9344-1003CFF962A5}"/>
                </a:ext>
              </a:extLst>
            </p:cNvPr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44;p57">
              <a:extLst>
                <a:ext uri="{FF2B5EF4-FFF2-40B4-BE49-F238E27FC236}">
                  <a16:creationId xmlns:a16="http://schemas.microsoft.com/office/drawing/2014/main" id="{D5F039F2-2EA2-46B9-A471-841D350897A1}"/>
                </a:ext>
              </a:extLst>
            </p:cNvPr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45;p57">
              <a:extLst>
                <a:ext uri="{FF2B5EF4-FFF2-40B4-BE49-F238E27FC236}">
                  <a16:creationId xmlns:a16="http://schemas.microsoft.com/office/drawing/2014/main" id="{71CC6C48-5C08-4A1D-ACF1-F3A1F7E791F6}"/>
                </a:ext>
              </a:extLst>
            </p:cNvPr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46;p57">
              <a:extLst>
                <a:ext uri="{FF2B5EF4-FFF2-40B4-BE49-F238E27FC236}">
                  <a16:creationId xmlns:a16="http://schemas.microsoft.com/office/drawing/2014/main" id="{21D85916-77E4-4891-96BC-A8B0BBA4205F}"/>
                </a:ext>
              </a:extLst>
            </p:cNvPr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47;p57">
              <a:extLst>
                <a:ext uri="{FF2B5EF4-FFF2-40B4-BE49-F238E27FC236}">
                  <a16:creationId xmlns:a16="http://schemas.microsoft.com/office/drawing/2014/main" id="{FD962301-EE59-4E3A-9162-177B5FAF37AF}"/>
                </a:ext>
              </a:extLst>
            </p:cNvPr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348;p57">
              <a:extLst>
                <a:ext uri="{FF2B5EF4-FFF2-40B4-BE49-F238E27FC236}">
                  <a16:creationId xmlns:a16="http://schemas.microsoft.com/office/drawing/2014/main" id="{67ED770B-86CA-495A-B0C8-E764BACC1413}"/>
                </a:ext>
              </a:extLst>
            </p:cNvPr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49;p57">
              <a:extLst>
                <a:ext uri="{FF2B5EF4-FFF2-40B4-BE49-F238E27FC236}">
                  <a16:creationId xmlns:a16="http://schemas.microsoft.com/office/drawing/2014/main" id="{65A2A661-5F75-467B-A2C0-B1C3A920C3C7}"/>
                </a:ext>
              </a:extLst>
            </p:cNvPr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50;p57">
              <a:extLst>
                <a:ext uri="{FF2B5EF4-FFF2-40B4-BE49-F238E27FC236}">
                  <a16:creationId xmlns:a16="http://schemas.microsoft.com/office/drawing/2014/main" id="{A0CA4D60-32F8-4BA3-9024-65E92CDFD756}"/>
                </a:ext>
              </a:extLst>
            </p:cNvPr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51;p57">
              <a:extLst>
                <a:ext uri="{FF2B5EF4-FFF2-40B4-BE49-F238E27FC236}">
                  <a16:creationId xmlns:a16="http://schemas.microsoft.com/office/drawing/2014/main" id="{F040E22E-2C32-447E-B056-7F23813BD2C8}"/>
                </a:ext>
              </a:extLst>
            </p:cNvPr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52;p57">
              <a:extLst>
                <a:ext uri="{FF2B5EF4-FFF2-40B4-BE49-F238E27FC236}">
                  <a16:creationId xmlns:a16="http://schemas.microsoft.com/office/drawing/2014/main" id="{D00E35D1-53B2-4C3B-886B-8AAC729A591A}"/>
                </a:ext>
              </a:extLst>
            </p:cNvPr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353;p57">
              <a:extLst>
                <a:ext uri="{FF2B5EF4-FFF2-40B4-BE49-F238E27FC236}">
                  <a16:creationId xmlns:a16="http://schemas.microsoft.com/office/drawing/2014/main" id="{211D2A2D-D977-451B-BCA5-836E6E44512F}"/>
                </a:ext>
              </a:extLst>
            </p:cNvPr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354;p57">
              <a:extLst>
                <a:ext uri="{FF2B5EF4-FFF2-40B4-BE49-F238E27FC236}">
                  <a16:creationId xmlns:a16="http://schemas.microsoft.com/office/drawing/2014/main" id="{A121B6D9-3DD9-4316-8514-F23898350B93}"/>
                </a:ext>
              </a:extLst>
            </p:cNvPr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355;p57">
              <a:extLst>
                <a:ext uri="{FF2B5EF4-FFF2-40B4-BE49-F238E27FC236}">
                  <a16:creationId xmlns:a16="http://schemas.microsoft.com/office/drawing/2014/main" id="{9324CCBC-31BA-4BA2-AB8D-A74B29031F8F}"/>
                </a:ext>
              </a:extLst>
            </p:cNvPr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356;p57">
              <a:extLst>
                <a:ext uri="{FF2B5EF4-FFF2-40B4-BE49-F238E27FC236}">
                  <a16:creationId xmlns:a16="http://schemas.microsoft.com/office/drawing/2014/main" id="{A75DDD5D-0BCB-4D6E-9CD3-6EF0B00DB841}"/>
                </a:ext>
              </a:extLst>
            </p:cNvPr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357;p57">
              <a:extLst>
                <a:ext uri="{FF2B5EF4-FFF2-40B4-BE49-F238E27FC236}">
                  <a16:creationId xmlns:a16="http://schemas.microsoft.com/office/drawing/2014/main" id="{C1BF27E6-1620-41BB-8FD1-61B8C8A7F297}"/>
                </a:ext>
              </a:extLst>
            </p:cNvPr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358;p57">
              <a:extLst>
                <a:ext uri="{FF2B5EF4-FFF2-40B4-BE49-F238E27FC236}">
                  <a16:creationId xmlns:a16="http://schemas.microsoft.com/office/drawing/2014/main" id="{7EC3D865-6011-4367-820E-59CB336AAF82}"/>
                </a:ext>
              </a:extLst>
            </p:cNvPr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359;p57">
              <a:extLst>
                <a:ext uri="{FF2B5EF4-FFF2-40B4-BE49-F238E27FC236}">
                  <a16:creationId xmlns:a16="http://schemas.microsoft.com/office/drawing/2014/main" id="{0D13BE67-D675-4411-BDC0-F90EA58549C8}"/>
                </a:ext>
              </a:extLst>
            </p:cNvPr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360;p57">
              <a:extLst>
                <a:ext uri="{FF2B5EF4-FFF2-40B4-BE49-F238E27FC236}">
                  <a16:creationId xmlns:a16="http://schemas.microsoft.com/office/drawing/2014/main" id="{5276CB39-7E44-4069-8DDD-2560ECA4E612}"/>
                </a:ext>
              </a:extLst>
            </p:cNvPr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361;p57">
              <a:extLst>
                <a:ext uri="{FF2B5EF4-FFF2-40B4-BE49-F238E27FC236}">
                  <a16:creationId xmlns:a16="http://schemas.microsoft.com/office/drawing/2014/main" id="{BF146986-ED3C-4425-A36E-6B9D695FDE06}"/>
                </a:ext>
              </a:extLst>
            </p:cNvPr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362;p57">
              <a:extLst>
                <a:ext uri="{FF2B5EF4-FFF2-40B4-BE49-F238E27FC236}">
                  <a16:creationId xmlns:a16="http://schemas.microsoft.com/office/drawing/2014/main" id="{4F60B4E5-1AD2-4C8B-8F53-994E4A397675}"/>
                </a:ext>
              </a:extLst>
            </p:cNvPr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363;p57">
              <a:extLst>
                <a:ext uri="{FF2B5EF4-FFF2-40B4-BE49-F238E27FC236}">
                  <a16:creationId xmlns:a16="http://schemas.microsoft.com/office/drawing/2014/main" id="{7404017B-3C31-4A58-8439-AF9B4B5D2E05}"/>
                </a:ext>
              </a:extLst>
            </p:cNvPr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364;p57">
              <a:extLst>
                <a:ext uri="{FF2B5EF4-FFF2-40B4-BE49-F238E27FC236}">
                  <a16:creationId xmlns:a16="http://schemas.microsoft.com/office/drawing/2014/main" id="{16FCA419-6A08-42EF-AA5D-3290F4A69572}"/>
                </a:ext>
              </a:extLst>
            </p:cNvPr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365;p57">
              <a:extLst>
                <a:ext uri="{FF2B5EF4-FFF2-40B4-BE49-F238E27FC236}">
                  <a16:creationId xmlns:a16="http://schemas.microsoft.com/office/drawing/2014/main" id="{480548FA-DD29-4FEA-A2CF-EC6FC80AD6F7}"/>
                </a:ext>
              </a:extLst>
            </p:cNvPr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366;p57">
              <a:extLst>
                <a:ext uri="{FF2B5EF4-FFF2-40B4-BE49-F238E27FC236}">
                  <a16:creationId xmlns:a16="http://schemas.microsoft.com/office/drawing/2014/main" id="{B3D0A67F-6AEB-469F-AA6D-072684D24370}"/>
                </a:ext>
              </a:extLst>
            </p:cNvPr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367;p57">
              <a:extLst>
                <a:ext uri="{FF2B5EF4-FFF2-40B4-BE49-F238E27FC236}">
                  <a16:creationId xmlns:a16="http://schemas.microsoft.com/office/drawing/2014/main" id="{B92F7907-A37E-4F36-8A35-5E0E199B1591}"/>
                </a:ext>
              </a:extLst>
            </p:cNvPr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368;p57">
              <a:extLst>
                <a:ext uri="{FF2B5EF4-FFF2-40B4-BE49-F238E27FC236}">
                  <a16:creationId xmlns:a16="http://schemas.microsoft.com/office/drawing/2014/main" id="{BF3239B5-B0BB-44B2-94EB-E51E835785C8}"/>
                </a:ext>
              </a:extLst>
            </p:cNvPr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369;p57">
              <a:extLst>
                <a:ext uri="{FF2B5EF4-FFF2-40B4-BE49-F238E27FC236}">
                  <a16:creationId xmlns:a16="http://schemas.microsoft.com/office/drawing/2014/main" id="{1D53F064-43F1-477B-A8A8-961F92E735E0}"/>
                </a:ext>
              </a:extLst>
            </p:cNvPr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370;p57">
              <a:extLst>
                <a:ext uri="{FF2B5EF4-FFF2-40B4-BE49-F238E27FC236}">
                  <a16:creationId xmlns:a16="http://schemas.microsoft.com/office/drawing/2014/main" id="{CEAB4847-6B88-4BFA-8926-0B9CEB59EF7B}"/>
                </a:ext>
              </a:extLst>
            </p:cNvPr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371;p57">
              <a:extLst>
                <a:ext uri="{FF2B5EF4-FFF2-40B4-BE49-F238E27FC236}">
                  <a16:creationId xmlns:a16="http://schemas.microsoft.com/office/drawing/2014/main" id="{988CCA9C-FF58-4DB8-B729-D42882C69569}"/>
                </a:ext>
              </a:extLst>
            </p:cNvPr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372;p57">
              <a:extLst>
                <a:ext uri="{FF2B5EF4-FFF2-40B4-BE49-F238E27FC236}">
                  <a16:creationId xmlns:a16="http://schemas.microsoft.com/office/drawing/2014/main" id="{26575B11-80C7-4970-9B50-65DE1F33CC46}"/>
                </a:ext>
              </a:extLst>
            </p:cNvPr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373;p57">
              <a:extLst>
                <a:ext uri="{FF2B5EF4-FFF2-40B4-BE49-F238E27FC236}">
                  <a16:creationId xmlns:a16="http://schemas.microsoft.com/office/drawing/2014/main" id="{2F3F01C5-5E45-470C-99DE-EDAD6BE94187}"/>
                </a:ext>
              </a:extLst>
            </p:cNvPr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374;p57">
              <a:extLst>
                <a:ext uri="{FF2B5EF4-FFF2-40B4-BE49-F238E27FC236}">
                  <a16:creationId xmlns:a16="http://schemas.microsoft.com/office/drawing/2014/main" id="{2F263BAD-3003-4325-9397-E40307C78718}"/>
                </a:ext>
              </a:extLst>
            </p:cNvPr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375;p57">
              <a:extLst>
                <a:ext uri="{FF2B5EF4-FFF2-40B4-BE49-F238E27FC236}">
                  <a16:creationId xmlns:a16="http://schemas.microsoft.com/office/drawing/2014/main" id="{F40FA4EB-57BA-4EE5-88B3-D3FF42C00E59}"/>
                </a:ext>
              </a:extLst>
            </p:cNvPr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376;p57">
              <a:extLst>
                <a:ext uri="{FF2B5EF4-FFF2-40B4-BE49-F238E27FC236}">
                  <a16:creationId xmlns:a16="http://schemas.microsoft.com/office/drawing/2014/main" id="{9CD1A243-B965-4FAF-8C98-2F6273835130}"/>
                </a:ext>
              </a:extLst>
            </p:cNvPr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77;p57">
              <a:extLst>
                <a:ext uri="{FF2B5EF4-FFF2-40B4-BE49-F238E27FC236}">
                  <a16:creationId xmlns:a16="http://schemas.microsoft.com/office/drawing/2014/main" id="{DA108D72-CEC5-4D49-B5AF-D70FE48F62C7}"/>
                </a:ext>
              </a:extLst>
            </p:cNvPr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78;p57">
              <a:extLst>
                <a:ext uri="{FF2B5EF4-FFF2-40B4-BE49-F238E27FC236}">
                  <a16:creationId xmlns:a16="http://schemas.microsoft.com/office/drawing/2014/main" id="{6C3174AA-202C-4971-9EFF-A096C4B40F0A}"/>
                </a:ext>
              </a:extLst>
            </p:cNvPr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79;p57">
              <a:extLst>
                <a:ext uri="{FF2B5EF4-FFF2-40B4-BE49-F238E27FC236}">
                  <a16:creationId xmlns:a16="http://schemas.microsoft.com/office/drawing/2014/main" id="{0E054EFA-2D3A-4C84-93D5-3114315C3402}"/>
                </a:ext>
              </a:extLst>
            </p:cNvPr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80;p57">
              <a:extLst>
                <a:ext uri="{FF2B5EF4-FFF2-40B4-BE49-F238E27FC236}">
                  <a16:creationId xmlns:a16="http://schemas.microsoft.com/office/drawing/2014/main" id="{7651FF02-3CE8-4E78-8059-A4249D5E069E}"/>
                </a:ext>
              </a:extLst>
            </p:cNvPr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81;p57">
              <a:extLst>
                <a:ext uri="{FF2B5EF4-FFF2-40B4-BE49-F238E27FC236}">
                  <a16:creationId xmlns:a16="http://schemas.microsoft.com/office/drawing/2014/main" id="{C280F76B-E96E-4AF2-9756-60756FA61057}"/>
                </a:ext>
              </a:extLst>
            </p:cNvPr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82;p57">
              <a:extLst>
                <a:ext uri="{FF2B5EF4-FFF2-40B4-BE49-F238E27FC236}">
                  <a16:creationId xmlns:a16="http://schemas.microsoft.com/office/drawing/2014/main" id="{B55D8C61-B150-4AE4-8108-424FE67CE4B6}"/>
                </a:ext>
              </a:extLst>
            </p:cNvPr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83;p57">
              <a:extLst>
                <a:ext uri="{FF2B5EF4-FFF2-40B4-BE49-F238E27FC236}">
                  <a16:creationId xmlns:a16="http://schemas.microsoft.com/office/drawing/2014/main" id="{9D9AE9D4-D128-4F1A-8E99-07E22F4754A1}"/>
                </a:ext>
              </a:extLst>
            </p:cNvPr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84;p57">
              <a:extLst>
                <a:ext uri="{FF2B5EF4-FFF2-40B4-BE49-F238E27FC236}">
                  <a16:creationId xmlns:a16="http://schemas.microsoft.com/office/drawing/2014/main" id="{D3E5219C-AAD0-4A70-8E82-EB4A3D23ACCE}"/>
                </a:ext>
              </a:extLst>
            </p:cNvPr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85;p57">
              <a:extLst>
                <a:ext uri="{FF2B5EF4-FFF2-40B4-BE49-F238E27FC236}">
                  <a16:creationId xmlns:a16="http://schemas.microsoft.com/office/drawing/2014/main" id="{43EFE0E2-9A46-42BA-9F3A-9A7C166C3022}"/>
                </a:ext>
              </a:extLst>
            </p:cNvPr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86;p57">
              <a:extLst>
                <a:ext uri="{FF2B5EF4-FFF2-40B4-BE49-F238E27FC236}">
                  <a16:creationId xmlns:a16="http://schemas.microsoft.com/office/drawing/2014/main" id="{16BECCFE-A403-48CC-A740-AA3BB3E293A4}"/>
                </a:ext>
              </a:extLst>
            </p:cNvPr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387;p57">
              <a:extLst>
                <a:ext uri="{FF2B5EF4-FFF2-40B4-BE49-F238E27FC236}">
                  <a16:creationId xmlns:a16="http://schemas.microsoft.com/office/drawing/2014/main" id="{BA2EE0B5-CE36-48CB-BA76-D11065877D2A}"/>
                </a:ext>
              </a:extLst>
            </p:cNvPr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388;p57">
              <a:extLst>
                <a:ext uri="{FF2B5EF4-FFF2-40B4-BE49-F238E27FC236}">
                  <a16:creationId xmlns:a16="http://schemas.microsoft.com/office/drawing/2014/main" id="{33ED2C85-F0E7-4C63-8841-415C589B8684}"/>
                </a:ext>
              </a:extLst>
            </p:cNvPr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389;p57">
              <a:extLst>
                <a:ext uri="{FF2B5EF4-FFF2-40B4-BE49-F238E27FC236}">
                  <a16:creationId xmlns:a16="http://schemas.microsoft.com/office/drawing/2014/main" id="{934234D0-D3F8-4294-BF7C-32CD57D46D08}"/>
                </a:ext>
              </a:extLst>
            </p:cNvPr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390;p57">
              <a:extLst>
                <a:ext uri="{FF2B5EF4-FFF2-40B4-BE49-F238E27FC236}">
                  <a16:creationId xmlns:a16="http://schemas.microsoft.com/office/drawing/2014/main" id="{392AF852-A074-4A3E-B1B7-2B71E0C12C21}"/>
                </a:ext>
              </a:extLst>
            </p:cNvPr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391;p57">
              <a:extLst>
                <a:ext uri="{FF2B5EF4-FFF2-40B4-BE49-F238E27FC236}">
                  <a16:creationId xmlns:a16="http://schemas.microsoft.com/office/drawing/2014/main" id="{3EDBA8F5-5744-46BD-98B7-1EC19A90F1E1}"/>
                </a:ext>
              </a:extLst>
            </p:cNvPr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392;p57">
              <a:extLst>
                <a:ext uri="{FF2B5EF4-FFF2-40B4-BE49-F238E27FC236}">
                  <a16:creationId xmlns:a16="http://schemas.microsoft.com/office/drawing/2014/main" id="{3492F0F4-C052-442C-9156-5415AF973D9B}"/>
                </a:ext>
              </a:extLst>
            </p:cNvPr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393;p57">
              <a:extLst>
                <a:ext uri="{FF2B5EF4-FFF2-40B4-BE49-F238E27FC236}">
                  <a16:creationId xmlns:a16="http://schemas.microsoft.com/office/drawing/2014/main" id="{C7851A51-56F7-483E-A332-0A4F7A2A91C8}"/>
                </a:ext>
              </a:extLst>
            </p:cNvPr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394;p57">
              <a:extLst>
                <a:ext uri="{FF2B5EF4-FFF2-40B4-BE49-F238E27FC236}">
                  <a16:creationId xmlns:a16="http://schemas.microsoft.com/office/drawing/2014/main" id="{13558CCE-AF32-488C-89D1-C2BFBDC1FC18}"/>
                </a:ext>
              </a:extLst>
            </p:cNvPr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395;p57">
              <a:extLst>
                <a:ext uri="{FF2B5EF4-FFF2-40B4-BE49-F238E27FC236}">
                  <a16:creationId xmlns:a16="http://schemas.microsoft.com/office/drawing/2014/main" id="{6D77E8FF-2DE7-4AE0-A8AF-57DC5A5E46BE}"/>
                </a:ext>
              </a:extLst>
            </p:cNvPr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396;p57">
              <a:extLst>
                <a:ext uri="{FF2B5EF4-FFF2-40B4-BE49-F238E27FC236}">
                  <a16:creationId xmlns:a16="http://schemas.microsoft.com/office/drawing/2014/main" id="{E46F4958-1893-45BB-892B-35FBC87AC924}"/>
                </a:ext>
              </a:extLst>
            </p:cNvPr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397;p57">
              <a:extLst>
                <a:ext uri="{FF2B5EF4-FFF2-40B4-BE49-F238E27FC236}">
                  <a16:creationId xmlns:a16="http://schemas.microsoft.com/office/drawing/2014/main" id="{0D886B12-DE57-43E5-A15A-0461B1594959}"/>
                </a:ext>
              </a:extLst>
            </p:cNvPr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398;p57">
              <a:extLst>
                <a:ext uri="{FF2B5EF4-FFF2-40B4-BE49-F238E27FC236}">
                  <a16:creationId xmlns:a16="http://schemas.microsoft.com/office/drawing/2014/main" id="{6B8B005D-6C23-4404-890C-5FD88DB5FC65}"/>
                </a:ext>
              </a:extLst>
            </p:cNvPr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399;p57">
              <a:extLst>
                <a:ext uri="{FF2B5EF4-FFF2-40B4-BE49-F238E27FC236}">
                  <a16:creationId xmlns:a16="http://schemas.microsoft.com/office/drawing/2014/main" id="{66ECC2B5-804D-4AFB-A4AF-0E5C344F54EA}"/>
                </a:ext>
              </a:extLst>
            </p:cNvPr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400;p57">
              <a:extLst>
                <a:ext uri="{FF2B5EF4-FFF2-40B4-BE49-F238E27FC236}">
                  <a16:creationId xmlns:a16="http://schemas.microsoft.com/office/drawing/2014/main" id="{5765E9AB-7761-4B4F-A03C-83483793CA02}"/>
                </a:ext>
              </a:extLst>
            </p:cNvPr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401;p57">
              <a:extLst>
                <a:ext uri="{FF2B5EF4-FFF2-40B4-BE49-F238E27FC236}">
                  <a16:creationId xmlns:a16="http://schemas.microsoft.com/office/drawing/2014/main" id="{F20D7612-9220-406D-8ECA-8ECF54C3B034}"/>
                </a:ext>
              </a:extLst>
            </p:cNvPr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402;p57">
              <a:extLst>
                <a:ext uri="{FF2B5EF4-FFF2-40B4-BE49-F238E27FC236}">
                  <a16:creationId xmlns:a16="http://schemas.microsoft.com/office/drawing/2014/main" id="{08F4A87E-10EA-4AD9-A77C-2DAC6901BCD8}"/>
                </a:ext>
              </a:extLst>
            </p:cNvPr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03;p57">
              <a:extLst>
                <a:ext uri="{FF2B5EF4-FFF2-40B4-BE49-F238E27FC236}">
                  <a16:creationId xmlns:a16="http://schemas.microsoft.com/office/drawing/2014/main" id="{51367A34-6307-4CC3-8137-CE2030E2E445}"/>
                </a:ext>
              </a:extLst>
            </p:cNvPr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04;p57">
              <a:extLst>
                <a:ext uri="{FF2B5EF4-FFF2-40B4-BE49-F238E27FC236}">
                  <a16:creationId xmlns:a16="http://schemas.microsoft.com/office/drawing/2014/main" id="{949AF2DD-59E8-4F47-9372-26E009498737}"/>
                </a:ext>
              </a:extLst>
            </p:cNvPr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05;p57">
              <a:extLst>
                <a:ext uri="{FF2B5EF4-FFF2-40B4-BE49-F238E27FC236}">
                  <a16:creationId xmlns:a16="http://schemas.microsoft.com/office/drawing/2014/main" id="{0284645D-B2FC-4E8E-B12D-E688C51F473B}"/>
                </a:ext>
              </a:extLst>
            </p:cNvPr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06;p57">
              <a:extLst>
                <a:ext uri="{FF2B5EF4-FFF2-40B4-BE49-F238E27FC236}">
                  <a16:creationId xmlns:a16="http://schemas.microsoft.com/office/drawing/2014/main" id="{416FB2B2-3F99-40CD-A79C-10ED0CDC614C}"/>
                </a:ext>
              </a:extLst>
            </p:cNvPr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07;p57">
              <a:extLst>
                <a:ext uri="{FF2B5EF4-FFF2-40B4-BE49-F238E27FC236}">
                  <a16:creationId xmlns:a16="http://schemas.microsoft.com/office/drawing/2014/main" id="{23E7308C-EAFB-44B5-BB62-03F2C84C4B7B}"/>
                </a:ext>
              </a:extLst>
            </p:cNvPr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08;p57">
              <a:extLst>
                <a:ext uri="{FF2B5EF4-FFF2-40B4-BE49-F238E27FC236}">
                  <a16:creationId xmlns:a16="http://schemas.microsoft.com/office/drawing/2014/main" id="{B64F8D33-6E6B-4790-9672-FE134185461D}"/>
                </a:ext>
              </a:extLst>
            </p:cNvPr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09;p57">
              <a:extLst>
                <a:ext uri="{FF2B5EF4-FFF2-40B4-BE49-F238E27FC236}">
                  <a16:creationId xmlns:a16="http://schemas.microsoft.com/office/drawing/2014/main" id="{376921E3-EF22-4EE3-9C68-980C84B43D72}"/>
                </a:ext>
              </a:extLst>
            </p:cNvPr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10;p57">
              <a:extLst>
                <a:ext uri="{FF2B5EF4-FFF2-40B4-BE49-F238E27FC236}">
                  <a16:creationId xmlns:a16="http://schemas.microsoft.com/office/drawing/2014/main" id="{178E9F81-8147-447C-B87A-92E9BE6EDD79}"/>
                </a:ext>
              </a:extLst>
            </p:cNvPr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11;p57">
              <a:extLst>
                <a:ext uri="{FF2B5EF4-FFF2-40B4-BE49-F238E27FC236}">
                  <a16:creationId xmlns:a16="http://schemas.microsoft.com/office/drawing/2014/main" id="{23CB806C-206E-4134-B2ED-7A9EA703BA0A}"/>
                </a:ext>
              </a:extLst>
            </p:cNvPr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12;p57">
              <a:extLst>
                <a:ext uri="{FF2B5EF4-FFF2-40B4-BE49-F238E27FC236}">
                  <a16:creationId xmlns:a16="http://schemas.microsoft.com/office/drawing/2014/main" id="{108C6418-2F7A-420A-9EA9-F1373F8ED1E5}"/>
                </a:ext>
              </a:extLst>
            </p:cNvPr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13;p57">
              <a:extLst>
                <a:ext uri="{FF2B5EF4-FFF2-40B4-BE49-F238E27FC236}">
                  <a16:creationId xmlns:a16="http://schemas.microsoft.com/office/drawing/2014/main" id="{AA6290E3-C16C-42FE-9411-01DD56E92F3F}"/>
                </a:ext>
              </a:extLst>
            </p:cNvPr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14;p57">
              <a:extLst>
                <a:ext uri="{FF2B5EF4-FFF2-40B4-BE49-F238E27FC236}">
                  <a16:creationId xmlns:a16="http://schemas.microsoft.com/office/drawing/2014/main" id="{26D85B8D-8E43-437A-A2DF-73781025679F}"/>
                </a:ext>
              </a:extLst>
            </p:cNvPr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15;p57">
              <a:extLst>
                <a:ext uri="{FF2B5EF4-FFF2-40B4-BE49-F238E27FC236}">
                  <a16:creationId xmlns:a16="http://schemas.microsoft.com/office/drawing/2014/main" id="{C8FEFC77-6C02-4023-B262-D62481DE7D68}"/>
                </a:ext>
              </a:extLst>
            </p:cNvPr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16;p57">
              <a:extLst>
                <a:ext uri="{FF2B5EF4-FFF2-40B4-BE49-F238E27FC236}">
                  <a16:creationId xmlns:a16="http://schemas.microsoft.com/office/drawing/2014/main" id="{ACE9FFBD-E95A-40E5-A2C1-6126B5244E0F}"/>
                </a:ext>
              </a:extLst>
            </p:cNvPr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17;p57">
              <a:extLst>
                <a:ext uri="{FF2B5EF4-FFF2-40B4-BE49-F238E27FC236}">
                  <a16:creationId xmlns:a16="http://schemas.microsoft.com/office/drawing/2014/main" id="{A1BFD1C7-4800-4A2C-A2DF-DDD8216EA9F6}"/>
                </a:ext>
              </a:extLst>
            </p:cNvPr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18;p57">
              <a:extLst>
                <a:ext uri="{FF2B5EF4-FFF2-40B4-BE49-F238E27FC236}">
                  <a16:creationId xmlns:a16="http://schemas.microsoft.com/office/drawing/2014/main" id="{23A13A7F-4151-454B-BB70-564B330531F7}"/>
                </a:ext>
              </a:extLst>
            </p:cNvPr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19;p57">
              <a:extLst>
                <a:ext uri="{FF2B5EF4-FFF2-40B4-BE49-F238E27FC236}">
                  <a16:creationId xmlns:a16="http://schemas.microsoft.com/office/drawing/2014/main" id="{3A0AA8C4-13FC-43BD-9E73-99198F21E492}"/>
                </a:ext>
              </a:extLst>
            </p:cNvPr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20;p57">
              <a:extLst>
                <a:ext uri="{FF2B5EF4-FFF2-40B4-BE49-F238E27FC236}">
                  <a16:creationId xmlns:a16="http://schemas.microsoft.com/office/drawing/2014/main" id="{657F5707-97FE-4943-A772-FD1AC38E40B3}"/>
                </a:ext>
              </a:extLst>
            </p:cNvPr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21;p57">
              <a:extLst>
                <a:ext uri="{FF2B5EF4-FFF2-40B4-BE49-F238E27FC236}">
                  <a16:creationId xmlns:a16="http://schemas.microsoft.com/office/drawing/2014/main" id="{F0038D08-6874-4DC5-8403-EA15082E8375}"/>
                </a:ext>
              </a:extLst>
            </p:cNvPr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22;p57">
              <a:extLst>
                <a:ext uri="{FF2B5EF4-FFF2-40B4-BE49-F238E27FC236}">
                  <a16:creationId xmlns:a16="http://schemas.microsoft.com/office/drawing/2014/main" id="{D4F29EA4-A63F-4C4B-895B-25CC9A68943B}"/>
                </a:ext>
              </a:extLst>
            </p:cNvPr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23;p57">
              <a:extLst>
                <a:ext uri="{FF2B5EF4-FFF2-40B4-BE49-F238E27FC236}">
                  <a16:creationId xmlns:a16="http://schemas.microsoft.com/office/drawing/2014/main" id="{6C8DEC33-439A-46D8-A9AC-075A61F6C627}"/>
                </a:ext>
              </a:extLst>
            </p:cNvPr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24;p57">
              <a:extLst>
                <a:ext uri="{FF2B5EF4-FFF2-40B4-BE49-F238E27FC236}">
                  <a16:creationId xmlns:a16="http://schemas.microsoft.com/office/drawing/2014/main" id="{46F37363-4805-401F-AD64-B63792555027}"/>
                </a:ext>
              </a:extLst>
            </p:cNvPr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25;p57">
              <a:extLst>
                <a:ext uri="{FF2B5EF4-FFF2-40B4-BE49-F238E27FC236}">
                  <a16:creationId xmlns:a16="http://schemas.microsoft.com/office/drawing/2014/main" id="{CCC4F023-6857-462C-B302-6B979F6FDB8F}"/>
                </a:ext>
              </a:extLst>
            </p:cNvPr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26;p57">
              <a:extLst>
                <a:ext uri="{FF2B5EF4-FFF2-40B4-BE49-F238E27FC236}">
                  <a16:creationId xmlns:a16="http://schemas.microsoft.com/office/drawing/2014/main" id="{9B465026-8490-4C24-841E-4758FD095DF4}"/>
                </a:ext>
              </a:extLst>
            </p:cNvPr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27;p57">
              <a:extLst>
                <a:ext uri="{FF2B5EF4-FFF2-40B4-BE49-F238E27FC236}">
                  <a16:creationId xmlns:a16="http://schemas.microsoft.com/office/drawing/2014/main" id="{317401DD-E1A3-4A51-85D7-0A5A14D80A51}"/>
                </a:ext>
              </a:extLst>
            </p:cNvPr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28;p57">
              <a:extLst>
                <a:ext uri="{FF2B5EF4-FFF2-40B4-BE49-F238E27FC236}">
                  <a16:creationId xmlns:a16="http://schemas.microsoft.com/office/drawing/2014/main" id="{F0DB7B6E-C5E6-4DB4-B84D-D751A256717A}"/>
                </a:ext>
              </a:extLst>
            </p:cNvPr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29;p57">
              <a:extLst>
                <a:ext uri="{FF2B5EF4-FFF2-40B4-BE49-F238E27FC236}">
                  <a16:creationId xmlns:a16="http://schemas.microsoft.com/office/drawing/2014/main" id="{947C02BB-4C80-4766-A503-2F911285243F}"/>
                </a:ext>
              </a:extLst>
            </p:cNvPr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30;p57">
              <a:extLst>
                <a:ext uri="{FF2B5EF4-FFF2-40B4-BE49-F238E27FC236}">
                  <a16:creationId xmlns:a16="http://schemas.microsoft.com/office/drawing/2014/main" id="{E8FA3C9D-DF17-4136-81AD-A283F3FCF463}"/>
                </a:ext>
              </a:extLst>
            </p:cNvPr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31;p57">
              <a:extLst>
                <a:ext uri="{FF2B5EF4-FFF2-40B4-BE49-F238E27FC236}">
                  <a16:creationId xmlns:a16="http://schemas.microsoft.com/office/drawing/2014/main" id="{310F172C-A47D-4592-B24F-6D5E2F2DC40F}"/>
                </a:ext>
              </a:extLst>
            </p:cNvPr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32;p57">
              <a:extLst>
                <a:ext uri="{FF2B5EF4-FFF2-40B4-BE49-F238E27FC236}">
                  <a16:creationId xmlns:a16="http://schemas.microsoft.com/office/drawing/2014/main" id="{52F7BC8D-DBF1-4A64-AB5C-CB754BE108E2}"/>
                </a:ext>
              </a:extLst>
            </p:cNvPr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33;p57">
              <a:extLst>
                <a:ext uri="{FF2B5EF4-FFF2-40B4-BE49-F238E27FC236}">
                  <a16:creationId xmlns:a16="http://schemas.microsoft.com/office/drawing/2014/main" id="{6FBED327-5DA6-426E-B248-4155DBD83566}"/>
                </a:ext>
              </a:extLst>
            </p:cNvPr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34;p57">
              <a:extLst>
                <a:ext uri="{FF2B5EF4-FFF2-40B4-BE49-F238E27FC236}">
                  <a16:creationId xmlns:a16="http://schemas.microsoft.com/office/drawing/2014/main" id="{6698D0C4-E945-483D-8A02-3787A400F046}"/>
                </a:ext>
              </a:extLst>
            </p:cNvPr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35;p57">
              <a:extLst>
                <a:ext uri="{FF2B5EF4-FFF2-40B4-BE49-F238E27FC236}">
                  <a16:creationId xmlns:a16="http://schemas.microsoft.com/office/drawing/2014/main" id="{AB16A159-8A7C-4506-AA28-19E2F46B14FC}"/>
                </a:ext>
              </a:extLst>
            </p:cNvPr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36;p57">
              <a:extLst>
                <a:ext uri="{FF2B5EF4-FFF2-40B4-BE49-F238E27FC236}">
                  <a16:creationId xmlns:a16="http://schemas.microsoft.com/office/drawing/2014/main" id="{D90E11DF-3083-4415-A8A5-43F38192C794}"/>
                </a:ext>
              </a:extLst>
            </p:cNvPr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437;p57">
              <a:extLst>
                <a:ext uri="{FF2B5EF4-FFF2-40B4-BE49-F238E27FC236}">
                  <a16:creationId xmlns:a16="http://schemas.microsoft.com/office/drawing/2014/main" id="{201623A2-E216-4785-A967-9AD26717C342}"/>
                </a:ext>
              </a:extLst>
            </p:cNvPr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438;p57">
              <a:extLst>
                <a:ext uri="{FF2B5EF4-FFF2-40B4-BE49-F238E27FC236}">
                  <a16:creationId xmlns:a16="http://schemas.microsoft.com/office/drawing/2014/main" id="{D1E79AAE-FA32-4842-85B1-E4340DE453B5}"/>
                </a:ext>
              </a:extLst>
            </p:cNvPr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439;p57">
              <a:extLst>
                <a:ext uri="{FF2B5EF4-FFF2-40B4-BE49-F238E27FC236}">
                  <a16:creationId xmlns:a16="http://schemas.microsoft.com/office/drawing/2014/main" id="{C4E2931C-789F-4F0B-A242-25F7F1087052}"/>
                </a:ext>
              </a:extLst>
            </p:cNvPr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440;p57">
              <a:extLst>
                <a:ext uri="{FF2B5EF4-FFF2-40B4-BE49-F238E27FC236}">
                  <a16:creationId xmlns:a16="http://schemas.microsoft.com/office/drawing/2014/main" id="{80237AF6-45E2-4C63-ADEB-78D55551199D}"/>
                </a:ext>
              </a:extLst>
            </p:cNvPr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441;p57">
              <a:extLst>
                <a:ext uri="{FF2B5EF4-FFF2-40B4-BE49-F238E27FC236}">
                  <a16:creationId xmlns:a16="http://schemas.microsoft.com/office/drawing/2014/main" id="{2360C256-894C-4D4B-8D1C-0241D8580EE7}"/>
                </a:ext>
              </a:extLst>
            </p:cNvPr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442;p57">
              <a:extLst>
                <a:ext uri="{FF2B5EF4-FFF2-40B4-BE49-F238E27FC236}">
                  <a16:creationId xmlns:a16="http://schemas.microsoft.com/office/drawing/2014/main" id="{1FFC1983-43F9-4AE8-9F90-849AF497D401}"/>
                </a:ext>
              </a:extLst>
            </p:cNvPr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443;p57">
              <a:extLst>
                <a:ext uri="{FF2B5EF4-FFF2-40B4-BE49-F238E27FC236}">
                  <a16:creationId xmlns:a16="http://schemas.microsoft.com/office/drawing/2014/main" id="{A82EFF64-5C9A-421E-875E-C493EFA36AC4}"/>
                </a:ext>
              </a:extLst>
            </p:cNvPr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444;p57">
              <a:extLst>
                <a:ext uri="{FF2B5EF4-FFF2-40B4-BE49-F238E27FC236}">
                  <a16:creationId xmlns:a16="http://schemas.microsoft.com/office/drawing/2014/main" id="{7DF9EBC9-12E6-414D-B5CD-0BA7EDED8A89}"/>
                </a:ext>
              </a:extLst>
            </p:cNvPr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445;p57">
              <a:extLst>
                <a:ext uri="{FF2B5EF4-FFF2-40B4-BE49-F238E27FC236}">
                  <a16:creationId xmlns:a16="http://schemas.microsoft.com/office/drawing/2014/main" id="{2CE03A67-4CE8-4EAE-A44D-38D066F92A88}"/>
                </a:ext>
              </a:extLst>
            </p:cNvPr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446;p57">
              <a:extLst>
                <a:ext uri="{FF2B5EF4-FFF2-40B4-BE49-F238E27FC236}">
                  <a16:creationId xmlns:a16="http://schemas.microsoft.com/office/drawing/2014/main" id="{75EFF8CA-299E-4017-8D9B-232A27DB22F4}"/>
                </a:ext>
              </a:extLst>
            </p:cNvPr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447;p57">
              <a:extLst>
                <a:ext uri="{FF2B5EF4-FFF2-40B4-BE49-F238E27FC236}">
                  <a16:creationId xmlns:a16="http://schemas.microsoft.com/office/drawing/2014/main" id="{98162D68-181E-422D-9938-E8A7FDD8081B}"/>
                </a:ext>
              </a:extLst>
            </p:cNvPr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448;p57">
              <a:extLst>
                <a:ext uri="{FF2B5EF4-FFF2-40B4-BE49-F238E27FC236}">
                  <a16:creationId xmlns:a16="http://schemas.microsoft.com/office/drawing/2014/main" id="{73CE4B06-7749-4215-B7AE-3F15A213D277}"/>
                </a:ext>
              </a:extLst>
            </p:cNvPr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449;p57">
              <a:extLst>
                <a:ext uri="{FF2B5EF4-FFF2-40B4-BE49-F238E27FC236}">
                  <a16:creationId xmlns:a16="http://schemas.microsoft.com/office/drawing/2014/main" id="{0B9990A6-AB34-4282-ACDA-4C1846803B93}"/>
                </a:ext>
              </a:extLst>
            </p:cNvPr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450;p57">
              <a:extLst>
                <a:ext uri="{FF2B5EF4-FFF2-40B4-BE49-F238E27FC236}">
                  <a16:creationId xmlns:a16="http://schemas.microsoft.com/office/drawing/2014/main" id="{965ABF42-E304-47D4-B180-4B14511F83D8}"/>
                </a:ext>
              </a:extLst>
            </p:cNvPr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451;p57">
              <a:extLst>
                <a:ext uri="{FF2B5EF4-FFF2-40B4-BE49-F238E27FC236}">
                  <a16:creationId xmlns:a16="http://schemas.microsoft.com/office/drawing/2014/main" id="{1BFCBE96-EC72-4D01-9169-DCC050A9A61D}"/>
                </a:ext>
              </a:extLst>
            </p:cNvPr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452;p57">
              <a:extLst>
                <a:ext uri="{FF2B5EF4-FFF2-40B4-BE49-F238E27FC236}">
                  <a16:creationId xmlns:a16="http://schemas.microsoft.com/office/drawing/2014/main" id="{002059DD-3EB1-4142-A602-874E6621AF14}"/>
                </a:ext>
              </a:extLst>
            </p:cNvPr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Rectangle 246">
            <a:extLst>
              <a:ext uri="{FF2B5EF4-FFF2-40B4-BE49-F238E27FC236}">
                <a16:creationId xmlns:a16="http://schemas.microsoft.com/office/drawing/2014/main" id="{7F5A5E71-E67A-423C-A0CC-E127AE75682F}"/>
              </a:ext>
            </a:extLst>
          </p:cNvPr>
          <p:cNvSpPr/>
          <p:nvPr/>
        </p:nvSpPr>
        <p:spPr>
          <a:xfrm>
            <a:off x="510822" y="2265499"/>
            <a:ext cx="204414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In order to achieve this,</a:t>
            </a:r>
            <a:endParaRPr lang="en-US"/>
          </a:p>
        </p:txBody>
      </p:sp>
      <p:sp>
        <p:nvSpPr>
          <p:cNvPr id="250" name="Text Placeholder 2">
            <a:extLst>
              <a:ext uri="{FF2B5EF4-FFF2-40B4-BE49-F238E27FC236}">
                <a16:creationId xmlns:a16="http://schemas.microsoft.com/office/drawing/2014/main" id="{AEBA4B7F-C9AC-40EA-BA48-8A3EFA5C0E0B}"/>
              </a:ext>
            </a:extLst>
          </p:cNvPr>
          <p:cNvSpPr txBox="1">
            <a:spLocks/>
          </p:cNvSpPr>
          <p:nvPr/>
        </p:nvSpPr>
        <p:spPr>
          <a:xfrm>
            <a:off x="805047" y="3088782"/>
            <a:ext cx="6050157" cy="140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None/>
            </a:pPr>
            <a:r>
              <a:rPr lang="en-US" sz="1600"/>
              <a:t>1.Identify an efficient strategy to populate keywords from user inputs.</a:t>
            </a:r>
            <a:endParaRPr lang="en-US"/>
          </a:p>
          <a:p>
            <a:pPr>
              <a:buNone/>
            </a:pPr>
            <a:endParaRPr lang="en-US" sz="1600"/>
          </a:p>
          <a:p>
            <a:pPr>
              <a:buNone/>
            </a:pPr>
            <a:r>
              <a:rPr lang="en-US" sz="1600"/>
              <a:t>2.Build a model to find related keywords for an event by aggregating with online sources.</a:t>
            </a:r>
          </a:p>
          <a:p>
            <a:pPr>
              <a:buNone/>
            </a:pPr>
            <a:endParaRPr lang="en-US" sz="1600"/>
          </a:p>
          <a:p>
            <a:pPr>
              <a:buNone/>
            </a:pPr>
            <a:r>
              <a:rPr lang="en-US" sz="1600"/>
              <a:t>3. Co-relate the populated keyword tokens with the phishing URLs database.</a:t>
            </a:r>
          </a:p>
          <a:p>
            <a:pPr marL="152400" indent="0">
              <a:buFont typeface="Barlow Semi Condensed Medium"/>
              <a:buNone/>
            </a:pPr>
            <a:endParaRPr lang="en-US" sz="160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02103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7E20-C728-6A45-9009-F1E3D361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408" y="1546207"/>
            <a:ext cx="5580270" cy="2324413"/>
          </a:xfrm>
        </p:spPr>
        <p:txBody>
          <a:bodyPr/>
          <a:lstStyle/>
          <a:p>
            <a:r>
              <a:rPr lang="x-none"/>
              <a:t>Methodology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A771D-26D7-4AB5-83DB-CB2B93C57C17}"/>
              </a:ext>
            </a:extLst>
          </p:cNvPr>
          <p:cNvGrpSpPr/>
          <p:nvPr/>
        </p:nvGrpSpPr>
        <p:grpSpPr>
          <a:xfrm>
            <a:off x="0" y="4689105"/>
            <a:ext cx="9302848" cy="454395"/>
            <a:chOff x="-8060" y="4668144"/>
            <a:chExt cx="9302848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5D5D13A-1F5A-4CA1-83BE-CAEBEEA7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87E8C9-F3F9-4090-ABEC-38B81CBC5BDF}"/>
                </a:ext>
              </a:extLst>
            </p:cNvPr>
            <p:cNvSpPr txBox="1"/>
            <p:nvPr/>
          </p:nvSpPr>
          <p:spPr>
            <a:xfrm>
              <a:off x="150788" y="4812760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  | 2021-085                                 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870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System Diagram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7B99CC-0C78-4F0F-81A7-079BF128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649"/>
            <a:ext cx="2743200" cy="454395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24" y="1296309"/>
            <a:ext cx="6210300" cy="2867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24996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Methodology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7B99CC-0C78-4F0F-81A7-079BF128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649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72E622-3CDE-44B4-87ED-20525C208AA5}"/>
              </a:ext>
            </a:extLst>
          </p:cNvPr>
          <p:cNvSpPr/>
          <p:nvPr/>
        </p:nvSpPr>
        <p:spPr>
          <a:xfrm>
            <a:off x="535670" y="965131"/>
            <a:ext cx="2290233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Populating Keywords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8CC23-1758-41CD-85BB-FFECC086ED45}"/>
              </a:ext>
            </a:extLst>
          </p:cNvPr>
          <p:cNvSpPr txBox="1"/>
          <p:nvPr/>
        </p:nvSpPr>
        <p:spPr>
          <a:xfrm>
            <a:off x="723900" y="1398933"/>
            <a:ext cx="8030898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tx1"/>
                </a:solidFill>
                <a:latin typeface="Barlow Semi Condensed"/>
              </a:rPr>
              <a:t>Keyword </a:t>
            </a:r>
            <a:r>
              <a:rPr lang="en-US" sz="1600" err="1">
                <a:solidFill>
                  <a:schemeClr val="tx1"/>
                </a:solidFill>
                <a:latin typeface="Barlow Semi Condensed"/>
              </a:rPr>
              <a:t>Popula</a:t>
            </a:r>
            <a:r>
              <a:rPr lang="en-US" sz="1600" err="1">
                <a:solidFill>
                  <a:schemeClr val="bg2"/>
                </a:solidFill>
                <a:latin typeface="Barlow Semi Condensed"/>
              </a:rPr>
              <a:t>tor</a:t>
            </a:r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 User inputs a keyword using the interface. (ex : </a:t>
            </a:r>
            <a:r>
              <a:rPr lang="en-US" sz="1600" err="1">
                <a:solidFill>
                  <a:schemeClr val="bg2"/>
                </a:solidFill>
                <a:latin typeface="Barlow Semi Condensed"/>
              </a:rPr>
              <a:t>Covid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, Tsunami)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 </a:t>
            </a:r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81167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98CC23-1758-41CD-85BB-FFECC086ED45}"/>
              </a:ext>
            </a:extLst>
          </p:cNvPr>
          <p:cNvSpPr txBox="1"/>
          <p:nvPr/>
        </p:nvSpPr>
        <p:spPr>
          <a:xfrm>
            <a:off x="535670" y="1040450"/>
            <a:ext cx="8030898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 Keyword </a:t>
            </a:r>
            <a:r>
              <a:rPr lang="en-US" sz="1600" err="1">
                <a:solidFill>
                  <a:schemeClr val="bg2"/>
                </a:solidFill>
                <a:latin typeface="Barlow Semi Condensed"/>
              </a:rPr>
              <a:t>populator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 will use the Twitter API to find related, real-time tweets from Twitter.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 Import the keywords to a data frame.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-1" r="1091" b="13149"/>
          <a:stretch/>
        </p:blipFill>
        <p:spPr>
          <a:xfrm>
            <a:off x="4262907" y="2054180"/>
            <a:ext cx="4809557" cy="2627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369" y="104892"/>
            <a:ext cx="4087500" cy="576000"/>
          </a:xfrm>
        </p:spPr>
        <p:txBody>
          <a:bodyPr/>
          <a:lstStyle/>
          <a:p>
            <a:r>
              <a:rPr lang="en-MY"/>
              <a:t>Methodology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7B99CC-0C78-4F0F-81A7-079BF128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81649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72E622-3CDE-44B4-87ED-20525C208AA5}"/>
              </a:ext>
            </a:extLst>
          </p:cNvPr>
          <p:cNvSpPr/>
          <p:nvPr/>
        </p:nvSpPr>
        <p:spPr>
          <a:xfrm>
            <a:off x="535670" y="858535"/>
            <a:ext cx="3505911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+mj-lt"/>
              </a:rPr>
              <a:t>Populating Keywords - </a:t>
            </a:r>
            <a:r>
              <a:rPr lang="en-US">
                <a:solidFill>
                  <a:schemeClr val="tx1"/>
                </a:solidFill>
                <a:latin typeface="+mj-lt"/>
              </a:rPr>
              <a:t>Keyword </a:t>
            </a:r>
            <a:r>
              <a:rPr lang="en-US" err="1">
                <a:solidFill>
                  <a:schemeClr val="tx1"/>
                </a:solidFill>
                <a:latin typeface="+mj-lt"/>
              </a:rPr>
              <a:t>Popula</a:t>
            </a:r>
            <a:r>
              <a:rPr lang="en-US" err="1">
                <a:solidFill>
                  <a:schemeClr val="bg2"/>
                </a:solidFill>
                <a:latin typeface="+mj-lt"/>
              </a:rPr>
              <a:t>tor</a:t>
            </a:r>
            <a:endParaRPr lang="en-US">
              <a:solidFill>
                <a:schemeClr val="bg2"/>
              </a:solidFill>
              <a:latin typeface="+mj-lt"/>
            </a:endParaRPr>
          </a:p>
          <a:p>
            <a:pPr algn="ctr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84744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98CC23-1758-41CD-85BB-FFECC086ED45}"/>
              </a:ext>
            </a:extLst>
          </p:cNvPr>
          <p:cNvSpPr txBox="1"/>
          <p:nvPr/>
        </p:nvSpPr>
        <p:spPr>
          <a:xfrm>
            <a:off x="535669" y="756929"/>
            <a:ext cx="803089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 Imported tweets are filtered to remove Re-tweets.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369" y="104892"/>
            <a:ext cx="4087500" cy="576000"/>
          </a:xfrm>
        </p:spPr>
        <p:txBody>
          <a:bodyPr/>
          <a:lstStyle/>
          <a:p>
            <a:r>
              <a:rPr lang="en-MY"/>
              <a:t>Methodology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7B99CC-0C78-4F0F-81A7-079BF128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649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72E622-3CDE-44B4-87ED-20525C208AA5}"/>
              </a:ext>
            </a:extLst>
          </p:cNvPr>
          <p:cNvSpPr/>
          <p:nvPr/>
        </p:nvSpPr>
        <p:spPr>
          <a:xfrm>
            <a:off x="535670" y="858535"/>
            <a:ext cx="3505911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+mj-lt"/>
              </a:rPr>
              <a:t>Populating Keywords - </a:t>
            </a:r>
            <a:r>
              <a:rPr lang="en-US">
                <a:solidFill>
                  <a:schemeClr val="tx1"/>
                </a:solidFill>
                <a:latin typeface="+mj-lt"/>
              </a:rPr>
              <a:t>Keyword </a:t>
            </a:r>
            <a:r>
              <a:rPr lang="en-US" err="1">
                <a:solidFill>
                  <a:schemeClr val="tx1"/>
                </a:solidFill>
                <a:latin typeface="+mj-lt"/>
              </a:rPr>
              <a:t>Popula</a:t>
            </a:r>
            <a:r>
              <a:rPr lang="en-US" err="1">
                <a:solidFill>
                  <a:schemeClr val="bg2"/>
                </a:solidFill>
                <a:latin typeface="+mj-lt"/>
              </a:rPr>
              <a:t>tor</a:t>
            </a:r>
            <a:endParaRPr lang="en-US">
              <a:solidFill>
                <a:schemeClr val="bg2"/>
              </a:solidFill>
              <a:latin typeface="+mj-lt"/>
            </a:endParaRPr>
          </a:p>
          <a:p>
            <a:pPr algn="ctr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464" y="1965016"/>
            <a:ext cx="4268341" cy="279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3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0D38-1143-C942-B496-E736DA39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Internet Users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85B5F-870C-4A45-A225-288CE07D451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088199" y="1161336"/>
            <a:ext cx="2967600" cy="1069800"/>
          </a:xfrm>
        </p:spPr>
        <p:txBody>
          <a:bodyPr/>
          <a:lstStyle/>
          <a:p>
            <a:r>
              <a:rPr lang="x-none" sz="4800"/>
              <a:t>4.66 Billion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4549854-A650-5E43-B7B4-0F67AF0B74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/>
              <a:t>Jan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1DA48-FD7C-E246-A659-71FE479E9ACD}"/>
              </a:ext>
            </a:extLst>
          </p:cNvPr>
          <p:cNvSpPr txBox="1"/>
          <p:nvPr/>
        </p:nvSpPr>
        <p:spPr>
          <a:xfrm>
            <a:off x="2629801" y="4475307"/>
            <a:ext cx="3884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datareportal.com</a:t>
            </a:r>
            <a:r>
              <a:rPr lang="en-US"/>
              <a:t>/global-digital-overview</a:t>
            </a:r>
            <a:endParaRPr lang="x-non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69F6866-6BB4-493C-9507-CCB9B56EE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429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1EDCB-21C2-47DE-B529-9714FF9CE665}"/>
              </a:ext>
            </a:extLst>
          </p:cNvPr>
          <p:cNvSpPr txBox="1"/>
          <p:nvPr/>
        </p:nvSpPr>
        <p:spPr>
          <a:xfrm>
            <a:off x="7979" y="4696067"/>
            <a:ext cx="905232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					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3863293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98CC23-1758-41CD-85BB-FFECC086ED45}"/>
              </a:ext>
            </a:extLst>
          </p:cNvPr>
          <p:cNvSpPr txBox="1"/>
          <p:nvPr/>
        </p:nvSpPr>
        <p:spPr>
          <a:xfrm>
            <a:off x="535670" y="862968"/>
            <a:ext cx="8030898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 Tweets are separated into words for cleaning.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2284" b="31744"/>
          <a:stretch/>
        </p:blipFill>
        <p:spPr>
          <a:xfrm>
            <a:off x="0" y="1801687"/>
            <a:ext cx="4167809" cy="2768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369" y="104892"/>
            <a:ext cx="4087500" cy="576000"/>
          </a:xfrm>
        </p:spPr>
        <p:txBody>
          <a:bodyPr/>
          <a:lstStyle/>
          <a:p>
            <a:r>
              <a:rPr lang="en-MY"/>
              <a:t>Methodology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7B99CC-0C78-4F0F-81A7-079BF128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81649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28225" b="28543"/>
          <a:stretch/>
        </p:blipFill>
        <p:spPr>
          <a:xfrm>
            <a:off x="4797287" y="1781728"/>
            <a:ext cx="4320209" cy="2830029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4167809" y="3186177"/>
            <a:ext cx="629478" cy="10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2E622-3CDE-44B4-87ED-20525C208AA5}"/>
              </a:ext>
            </a:extLst>
          </p:cNvPr>
          <p:cNvSpPr/>
          <p:nvPr/>
        </p:nvSpPr>
        <p:spPr>
          <a:xfrm>
            <a:off x="535670" y="858535"/>
            <a:ext cx="3505911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+mj-lt"/>
              </a:rPr>
              <a:t>Populating Keywords - </a:t>
            </a:r>
            <a:r>
              <a:rPr lang="en-US">
                <a:solidFill>
                  <a:schemeClr val="tx1"/>
                </a:solidFill>
                <a:latin typeface="+mj-lt"/>
              </a:rPr>
              <a:t>Keyword </a:t>
            </a:r>
            <a:r>
              <a:rPr lang="en-US" err="1">
                <a:solidFill>
                  <a:schemeClr val="tx1"/>
                </a:solidFill>
                <a:latin typeface="+mj-lt"/>
              </a:rPr>
              <a:t>Popula</a:t>
            </a:r>
            <a:r>
              <a:rPr lang="en-US" err="1">
                <a:solidFill>
                  <a:schemeClr val="bg2"/>
                </a:solidFill>
                <a:latin typeface="+mj-lt"/>
              </a:rPr>
              <a:t>tor</a:t>
            </a:r>
            <a:endParaRPr lang="en-US">
              <a:solidFill>
                <a:schemeClr val="bg2"/>
              </a:solidFill>
              <a:latin typeface="+mj-lt"/>
            </a:endParaRPr>
          </a:p>
          <a:p>
            <a:pPr algn="ctr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243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98CC23-1758-41CD-85BB-FFECC086ED45}"/>
              </a:ext>
            </a:extLst>
          </p:cNvPr>
          <p:cNvSpPr txBox="1"/>
          <p:nvPr/>
        </p:nvSpPr>
        <p:spPr>
          <a:xfrm>
            <a:off x="535670" y="879869"/>
            <a:ext cx="8030898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 Generated keywords are matched with the input query to find meaningful keywords.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369" y="104892"/>
            <a:ext cx="4087500" cy="576000"/>
          </a:xfrm>
        </p:spPr>
        <p:txBody>
          <a:bodyPr/>
          <a:lstStyle/>
          <a:p>
            <a:r>
              <a:rPr lang="en-MY"/>
              <a:t>Methodology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7B99CC-0C78-4F0F-81A7-079BF128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649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178" y="1818587"/>
            <a:ext cx="3875881" cy="29894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72E622-3CDE-44B4-87ED-20525C208AA5}"/>
              </a:ext>
            </a:extLst>
          </p:cNvPr>
          <p:cNvSpPr/>
          <p:nvPr/>
        </p:nvSpPr>
        <p:spPr>
          <a:xfrm>
            <a:off x="535670" y="858535"/>
            <a:ext cx="3505911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+mj-lt"/>
              </a:rPr>
              <a:t>Populating Keywords - </a:t>
            </a:r>
            <a:r>
              <a:rPr lang="en-US">
                <a:solidFill>
                  <a:schemeClr val="tx1"/>
                </a:solidFill>
                <a:latin typeface="+mj-lt"/>
              </a:rPr>
              <a:t>Keyword </a:t>
            </a:r>
            <a:r>
              <a:rPr lang="en-US" err="1">
                <a:solidFill>
                  <a:schemeClr val="tx1"/>
                </a:solidFill>
                <a:latin typeface="+mj-lt"/>
              </a:rPr>
              <a:t>Popula</a:t>
            </a:r>
            <a:r>
              <a:rPr lang="en-US" err="1">
                <a:solidFill>
                  <a:schemeClr val="bg2"/>
                </a:solidFill>
                <a:latin typeface="+mj-lt"/>
              </a:rPr>
              <a:t>tor</a:t>
            </a:r>
            <a:endParaRPr lang="en-US">
              <a:solidFill>
                <a:schemeClr val="bg2"/>
              </a:solidFill>
              <a:latin typeface="+mj-lt"/>
            </a:endParaRPr>
          </a:p>
          <a:p>
            <a:pPr algn="ctr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32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519" y="216533"/>
            <a:ext cx="4087500" cy="576000"/>
          </a:xfrm>
        </p:spPr>
        <p:txBody>
          <a:bodyPr/>
          <a:lstStyle/>
          <a:p>
            <a:r>
              <a:rPr lang="en-MY"/>
              <a:t>Methodology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7B99CC-0C78-4F0F-81A7-079BF128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649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6CBA54-ECB0-445C-95DB-EA32EE496C17}"/>
              </a:ext>
            </a:extLst>
          </p:cNvPr>
          <p:cNvSpPr/>
          <p:nvPr/>
        </p:nvSpPr>
        <p:spPr>
          <a:xfrm>
            <a:off x="723900" y="984343"/>
            <a:ext cx="1987849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solidFill>
                  <a:schemeClr val="accent1"/>
                </a:solidFill>
              </a:rPr>
              <a:t>Comparison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A650D-B2FB-4057-B982-4574B7FF5F5E}"/>
              </a:ext>
            </a:extLst>
          </p:cNvPr>
          <p:cNvSpPr txBox="1"/>
          <p:nvPr/>
        </p:nvSpPr>
        <p:spPr>
          <a:xfrm>
            <a:off x="723900" y="1398933"/>
            <a:ext cx="7787308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 Import the malicious URL links from classified URLs in database.</a:t>
            </a:r>
          </a:p>
          <a:p>
            <a:br>
              <a:rPr lang="en-US">
                <a:solidFill>
                  <a:schemeClr val="bg2"/>
                </a:solidFill>
                <a:latin typeface="Barlow Semi Condensed"/>
              </a:rPr>
            </a:br>
            <a:r>
              <a:rPr lang="en-US">
                <a:solidFill>
                  <a:schemeClr val="bg2"/>
                </a:solidFill>
                <a:latin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- phishing-site-urls</a:t>
            </a:r>
            <a:endParaRPr lang="en-US">
              <a:solidFill>
                <a:schemeClr val="bg2"/>
              </a:solidFill>
              <a:latin typeface="Barlow Semi Condensed"/>
            </a:endParaRP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 Tokenize the URLs using </a:t>
            </a:r>
            <a:r>
              <a:rPr lang="en-US" sz="1600" err="1">
                <a:solidFill>
                  <a:schemeClr val="bg2"/>
                </a:solidFill>
                <a:latin typeface="Barlow Semi Condensed"/>
              </a:rPr>
              <a:t>Regexp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 Tokenizer.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568" y="1824136"/>
            <a:ext cx="4102432" cy="30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48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519" y="216533"/>
            <a:ext cx="4087500" cy="576000"/>
          </a:xfrm>
        </p:spPr>
        <p:txBody>
          <a:bodyPr/>
          <a:lstStyle/>
          <a:p>
            <a:r>
              <a:rPr lang="en-MY"/>
              <a:t>Methodology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7B99CC-0C78-4F0F-81A7-079BF128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649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6CBA54-ECB0-445C-95DB-EA32EE496C17}"/>
              </a:ext>
            </a:extLst>
          </p:cNvPr>
          <p:cNvSpPr/>
          <p:nvPr/>
        </p:nvSpPr>
        <p:spPr>
          <a:xfrm>
            <a:off x="723900" y="984343"/>
            <a:ext cx="1987849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solidFill>
                  <a:schemeClr val="accent1"/>
                </a:solidFill>
              </a:rPr>
              <a:t>Comparison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A650D-B2FB-4057-B982-4574B7FF5F5E}"/>
              </a:ext>
            </a:extLst>
          </p:cNvPr>
          <p:cNvSpPr txBox="1"/>
          <p:nvPr/>
        </p:nvSpPr>
        <p:spPr>
          <a:xfrm>
            <a:off x="723900" y="1398933"/>
            <a:ext cx="77873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• 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Stem the tokenized words/phrases.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3143"/>
          <a:stretch/>
        </p:blipFill>
        <p:spPr>
          <a:xfrm>
            <a:off x="2711749" y="2059744"/>
            <a:ext cx="6376671" cy="26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88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519" y="216533"/>
            <a:ext cx="4087500" cy="576000"/>
          </a:xfrm>
        </p:spPr>
        <p:txBody>
          <a:bodyPr/>
          <a:lstStyle/>
          <a:p>
            <a:r>
              <a:rPr lang="en-MY"/>
              <a:t>Methodology</a:t>
            </a: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7B99CC-0C78-4F0F-81A7-079BF128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649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6CBA54-ECB0-445C-95DB-EA32EE496C17}"/>
              </a:ext>
            </a:extLst>
          </p:cNvPr>
          <p:cNvSpPr/>
          <p:nvPr/>
        </p:nvSpPr>
        <p:spPr>
          <a:xfrm>
            <a:off x="723900" y="984343"/>
            <a:ext cx="1987849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solidFill>
                  <a:schemeClr val="accent1"/>
                </a:solidFill>
              </a:rPr>
              <a:t>Comparison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A650D-B2FB-4057-B982-4574B7FF5F5E}"/>
              </a:ext>
            </a:extLst>
          </p:cNvPr>
          <p:cNvSpPr txBox="1"/>
          <p:nvPr/>
        </p:nvSpPr>
        <p:spPr>
          <a:xfrm>
            <a:off x="723900" y="1614615"/>
            <a:ext cx="7787308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• 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Match the tokenized keywords against the keywords from </a:t>
            </a:r>
            <a:r>
              <a:rPr lang="en-US" sz="1600" err="1">
                <a:solidFill>
                  <a:schemeClr val="bg2"/>
                </a:solidFill>
                <a:latin typeface="Barlow Semi Condensed"/>
              </a:rPr>
              <a:t>populator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 module.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</a:rPr>
              <a:t>• 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Export the matching URLs.</a:t>
            </a:r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56536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579" y="158475"/>
            <a:ext cx="5077945" cy="576000"/>
          </a:xfrm>
        </p:spPr>
        <p:txBody>
          <a:bodyPr/>
          <a:lstStyle/>
          <a:p>
            <a:r>
              <a:rPr lang="en-MY"/>
              <a:t>Technologies / Tools and Libraries Used</a:t>
            </a:r>
            <a:endParaRPr lang="x-none"/>
          </a:p>
        </p:txBody>
      </p:sp>
      <p:pic>
        <p:nvPicPr>
          <p:cNvPr id="1036" name="Picture 12" descr="Welcome to Python.org">
            <a:extLst>
              <a:ext uri="{FF2B5EF4-FFF2-40B4-BE49-F238E27FC236}">
                <a16:creationId xmlns:a16="http://schemas.microsoft.com/office/drawing/2014/main" id="{03DE45AE-DA50-E447-A0A2-8027B7E7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60" y="1494747"/>
            <a:ext cx="36830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58736A-A43D-42FD-91C3-E3CDEF2F6D53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986656D-769A-4D7B-8C61-4740A1A7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82797E-CD3A-4F59-B195-D378AEC920A1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10.03.2021</a:t>
              </a:r>
            </a:p>
          </p:txBody>
        </p:sp>
      </p:grp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10C93A32-9AEC-46B0-AE7A-A9E9EC8F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70" y="1279254"/>
            <a:ext cx="2398620" cy="1472386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D96C081-E798-4DA7-962B-AE872829B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548" y="2931980"/>
            <a:ext cx="2743200" cy="110871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219FBB-CBE8-4CE9-AE84-2C8D38346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665" y="1387637"/>
            <a:ext cx="1255620" cy="1255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3" y="3296420"/>
            <a:ext cx="2643553" cy="62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4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2172E1-9291-4B4B-9F2F-A4D3F1A1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328" y="2516104"/>
            <a:ext cx="3904500" cy="816378"/>
          </a:xfrm>
        </p:spPr>
        <p:txBody>
          <a:bodyPr/>
          <a:lstStyle/>
          <a:p>
            <a:r>
              <a:rPr lang="en-US" sz="4000"/>
              <a:t>Completion of the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C02E6-9B61-4EBD-92D0-DE0279A8B26C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01260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519" y="216533"/>
            <a:ext cx="4087500" cy="576000"/>
          </a:xfrm>
        </p:spPr>
        <p:txBody>
          <a:bodyPr/>
          <a:lstStyle/>
          <a:p>
            <a:r>
              <a:rPr lang="en-MY"/>
              <a:t>Keyword Populator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7B99CC-0C78-4F0F-81A7-079BF128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649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371133"/>
              </p:ext>
            </p:extLst>
          </p:nvPr>
        </p:nvGraphicFramePr>
        <p:xfrm>
          <a:off x="1371600" y="1266267"/>
          <a:ext cx="6096000" cy="2580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Completed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 do / Improve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Experiment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</a:rPr>
                        <a:t> with methods to find a suitable method for finding keywords related to user input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Improve the quality of the keywords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Find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</a:rPr>
                        <a:t> URL dataset for testing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Wrote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</a:rPr>
                        <a:t> a script to collect tweets related to user input using Twitter API 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Generation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</a:rPr>
                        <a:t> of keywords from the tweets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Test the model for various inputs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912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519" y="216533"/>
            <a:ext cx="4087500" cy="576000"/>
          </a:xfrm>
        </p:spPr>
        <p:txBody>
          <a:bodyPr/>
          <a:lstStyle/>
          <a:p>
            <a:r>
              <a:rPr lang="en-MY"/>
              <a:t>Comparison Engine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7B99CC-0C78-4F0F-81A7-079BF128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1649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BAC9B2-CAF7-46E2-AC09-1B52D4CD0FB8}"/>
              </a:ext>
            </a:extLst>
          </p:cNvPr>
          <p:cNvSpPr txBox="1"/>
          <p:nvPr/>
        </p:nvSpPr>
        <p:spPr>
          <a:xfrm>
            <a:off x="1036804" y="4833722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                                     IT18032666 | Wishvajith B.L.D.V.  | 2021-085                                 07.07.2021</a:t>
            </a:r>
          </a:p>
          <a:p>
            <a:endParaRPr lang="en-MY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33775"/>
              </p:ext>
            </p:extLst>
          </p:nvPr>
        </p:nvGraphicFramePr>
        <p:xfrm>
          <a:off x="1519269" y="1690775"/>
          <a:ext cx="6096000" cy="1940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Completed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 do / Improve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Find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</a:rPr>
                        <a:t> URL dataset for testing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Improve the quality of the keyword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</a:rPr>
                        <a:t> tokens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Train the model with dataset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</a:rPr>
                        <a:t> keywords from populator with keyword tokens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Generating keyword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</a:rPr>
                        <a:t> tokens from URLs.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Cleaning the generated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</a:rPr>
                        <a:t> keywords</a:t>
                      </a:r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326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819271" y="2902266"/>
            <a:ext cx="7521578" cy="655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MY" err="1"/>
              <a:t>Ramanayaka</a:t>
            </a:r>
            <a:r>
              <a:rPr lang="en-MY"/>
              <a:t> A. M</a:t>
            </a:r>
            <a:br>
              <a:rPr lang="en-MY"/>
            </a:br>
            <a:r>
              <a:rPr lang="en-MY"/>
              <a:t>IT18021912 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35FDA799-41C0-4903-9C9B-EA2C2767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7441"/>
            <a:ext cx="2743200" cy="454395"/>
          </a:xfrm>
          <a:prstGeom prst="rect">
            <a:avLst/>
          </a:prstGeom>
          <a:ln>
            <a:noFill/>
          </a:ln>
        </p:spPr>
      </p:pic>
      <p:grpSp>
        <p:nvGrpSpPr>
          <p:cNvPr id="164" name="Google Shape;2326;p44">
            <a:extLst>
              <a:ext uri="{FF2B5EF4-FFF2-40B4-BE49-F238E27FC236}">
                <a16:creationId xmlns:a16="http://schemas.microsoft.com/office/drawing/2014/main" id="{304760EB-3AF4-42CF-8089-FFEEB60BFBDB}"/>
              </a:ext>
            </a:extLst>
          </p:cNvPr>
          <p:cNvGrpSpPr/>
          <p:nvPr/>
        </p:nvGrpSpPr>
        <p:grpSpPr>
          <a:xfrm>
            <a:off x="3634664" y="443607"/>
            <a:ext cx="1890792" cy="1797627"/>
            <a:chOff x="4522050" y="622650"/>
            <a:chExt cx="3898200" cy="3898200"/>
          </a:xfrm>
        </p:grpSpPr>
        <p:sp>
          <p:nvSpPr>
            <p:cNvPr id="165" name="Google Shape;2327;p44">
              <a:extLst>
                <a:ext uri="{FF2B5EF4-FFF2-40B4-BE49-F238E27FC236}">
                  <a16:creationId xmlns:a16="http://schemas.microsoft.com/office/drawing/2014/main" id="{809174B5-E195-49F9-89ED-FA97BC919E01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2328;p44">
              <a:extLst>
                <a:ext uri="{FF2B5EF4-FFF2-40B4-BE49-F238E27FC236}">
                  <a16:creationId xmlns:a16="http://schemas.microsoft.com/office/drawing/2014/main" id="{BE0BF52A-F036-4C8D-9AF0-D0F07A6A62D6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EFB701-7023-4CF7-98F8-DE8E5153C887}"/>
              </a:ext>
            </a:extLst>
          </p:cNvPr>
          <p:cNvSpPr txBox="1"/>
          <p:nvPr/>
        </p:nvSpPr>
        <p:spPr>
          <a:xfrm>
            <a:off x="-45873" y="4783815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   07.07.2021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2BFFF6-1715-4C73-9BC3-A08BBEE274C8}"/>
              </a:ext>
            </a:extLst>
          </p:cNvPr>
          <p:cNvGrpSpPr/>
          <p:nvPr/>
        </p:nvGrpSpPr>
        <p:grpSpPr>
          <a:xfrm>
            <a:off x="3634664" y="326294"/>
            <a:ext cx="1913190" cy="1807980"/>
            <a:chOff x="5050765" y="1562459"/>
            <a:chExt cx="854015" cy="85401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4AA986-61C5-46DD-A534-8AFC3FD2CE0F}"/>
                </a:ext>
              </a:extLst>
            </p:cNvPr>
            <p:cNvSpPr/>
            <p:nvPr/>
          </p:nvSpPr>
          <p:spPr>
            <a:xfrm>
              <a:off x="5050765" y="1562459"/>
              <a:ext cx="854015" cy="85401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43335-6E5C-4DC4-B112-D8C0AEBF40E0}"/>
                </a:ext>
              </a:extLst>
            </p:cNvPr>
            <p:cNvSpPr/>
            <p:nvPr/>
          </p:nvSpPr>
          <p:spPr>
            <a:xfrm>
              <a:off x="5204488" y="2015941"/>
              <a:ext cx="546569" cy="281825"/>
            </a:xfrm>
            <a:custGeom>
              <a:avLst/>
              <a:gdLst>
                <a:gd name="connsiteX0" fmla="*/ 0 w 546569"/>
                <a:gd name="connsiteY0" fmla="*/ 0 h 281825"/>
                <a:gd name="connsiteX1" fmla="*/ 546569 w 546569"/>
                <a:gd name="connsiteY1" fmla="*/ 0 h 281825"/>
                <a:gd name="connsiteX2" fmla="*/ 546569 w 546569"/>
                <a:gd name="connsiteY2" fmla="*/ 281825 h 281825"/>
                <a:gd name="connsiteX3" fmla="*/ 0 w 546569"/>
                <a:gd name="connsiteY3" fmla="*/ 281825 h 281825"/>
                <a:gd name="connsiteX4" fmla="*/ 0 w 546569"/>
                <a:gd name="connsiteY4" fmla="*/ 0 h 28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569" h="281825">
                  <a:moveTo>
                    <a:pt x="0" y="0"/>
                  </a:moveTo>
                  <a:lnTo>
                    <a:pt x="546569" y="0"/>
                  </a:lnTo>
                  <a:lnTo>
                    <a:pt x="546569" y="281825"/>
                  </a:lnTo>
                  <a:lnTo>
                    <a:pt x="0" y="28182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MY" sz="1800" kern="12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89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DD0DC19-5E89-3D43-A790-5383DBD628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 t="3115"/>
          <a:stretch/>
        </p:blipFill>
        <p:spPr>
          <a:xfrm>
            <a:off x="4879487" y="1584399"/>
            <a:ext cx="3149337" cy="253940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E5594FB-3E4E-2A41-A9CA-DCF08B1FD809}"/>
              </a:ext>
            </a:extLst>
          </p:cNvPr>
          <p:cNvGrpSpPr/>
          <p:nvPr/>
        </p:nvGrpSpPr>
        <p:grpSpPr>
          <a:xfrm>
            <a:off x="1033220" y="2133258"/>
            <a:ext cx="3928120" cy="1419969"/>
            <a:chOff x="1948377" y="3214158"/>
            <a:chExt cx="3107988" cy="515721"/>
          </a:xfrm>
        </p:grpSpPr>
        <p:grpSp>
          <p:nvGrpSpPr>
            <p:cNvPr id="6" name="Google Shape;12983;p74">
              <a:extLst>
                <a:ext uri="{FF2B5EF4-FFF2-40B4-BE49-F238E27FC236}">
                  <a16:creationId xmlns:a16="http://schemas.microsoft.com/office/drawing/2014/main" id="{C0709731-109A-C44B-9EB3-F6A7BCA5A655}"/>
                </a:ext>
              </a:extLst>
            </p:cNvPr>
            <p:cNvGrpSpPr/>
            <p:nvPr/>
          </p:nvGrpSpPr>
          <p:grpSpPr>
            <a:xfrm>
              <a:off x="2610543" y="3214158"/>
              <a:ext cx="1411630" cy="153763"/>
              <a:chOff x="3558801" y="4011426"/>
              <a:chExt cx="1866001" cy="111301"/>
            </a:xfrm>
          </p:grpSpPr>
          <p:sp>
            <p:nvSpPr>
              <p:cNvPr id="7" name="Google Shape;12984;p74">
                <a:extLst>
                  <a:ext uri="{FF2B5EF4-FFF2-40B4-BE49-F238E27FC236}">
                    <a16:creationId xmlns:a16="http://schemas.microsoft.com/office/drawing/2014/main" id="{5384C2C0-1150-1645-86C4-D9C371267453}"/>
                  </a:ext>
                </a:extLst>
              </p:cNvPr>
              <p:cNvSpPr/>
              <p:nvPr/>
            </p:nvSpPr>
            <p:spPr>
              <a:xfrm rot="5400000" flipH="1">
                <a:off x="4436152" y="3134077"/>
                <a:ext cx="111300" cy="18660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985;p74">
                <a:extLst>
                  <a:ext uri="{FF2B5EF4-FFF2-40B4-BE49-F238E27FC236}">
                    <a16:creationId xmlns:a16="http://schemas.microsoft.com/office/drawing/2014/main" id="{DA3CE7A6-C2AD-794D-B453-8F43E2A63F67}"/>
                  </a:ext>
                </a:extLst>
              </p:cNvPr>
              <p:cNvSpPr/>
              <p:nvPr/>
            </p:nvSpPr>
            <p:spPr>
              <a:xfrm rot="5400000" flipH="1">
                <a:off x="3810807" y="3759420"/>
                <a:ext cx="111301" cy="615313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1D2242-F1EF-5346-8489-E3648A3D0A4C}"/>
                </a:ext>
              </a:extLst>
            </p:cNvPr>
            <p:cNvSpPr txBox="1"/>
            <p:nvPr/>
          </p:nvSpPr>
          <p:spPr>
            <a:xfrm>
              <a:off x="1948377" y="3475963"/>
              <a:ext cx="31079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52400"/>
              <a:r>
                <a:rPr lang="x-none" sz="1050"/>
                <a:t>22% of data breaches involved Phishing*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7EF3DC-EE20-7943-B60C-037B854A8CB3}"/>
              </a:ext>
            </a:extLst>
          </p:cNvPr>
          <p:cNvSpPr txBox="1"/>
          <p:nvPr/>
        </p:nvSpPr>
        <p:spPr>
          <a:xfrm>
            <a:off x="1033220" y="4429468"/>
            <a:ext cx="274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050"/>
              <a:t>*Verizon 2020 DBIR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B6815-FE2D-8D49-8261-1191FC60D322}"/>
              </a:ext>
            </a:extLst>
          </p:cNvPr>
          <p:cNvSpPr txBox="1"/>
          <p:nvPr/>
        </p:nvSpPr>
        <p:spPr>
          <a:xfrm>
            <a:off x="5727861" y="4145832"/>
            <a:ext cx="1606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050"/>
              <a:t>APWG 2020 Q4 Report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CB3D40B-9D39-49BA-9E7D-E99BC9B7F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89105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D32A0-020B-4E10-8B54-5F5823AAFC54}"/>
              </a:ext>
            </a:extLst>
          </p:cNvPr>
          <p:cNvSpPr txBox="1"/>
          <p:nvPr/>
        </p:nvSpPr>
        <p:spPr>
          <a:xfrm>
            <a:off x="7979" y="4696067"/>
            <a:ext cx="905232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					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114161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Objectives</a:t>
            </a:r>
            <a:endParaRPr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Ensemble Model</a:t>
            </a:r>
            <a:endParaRPr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Improve accuracy without decreasing performance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Feature Reduction	</a:t>
            </a:r>
            <a:endParaRPr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46546" y="1927745"/>
            <a:ext cx="1969166" cy="769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/>
              <a:t>Reduce dimensionality of the extracted features</a:t>
            </a: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2146388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Event-driven System</a:t>
            </a:r>
            <a:endParaRPr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To detect attacks early in the life cycle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Scalability</a:t>
            </a:r>
            <a:endParaRPr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Scales the system when increase in URLs and keywords.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7200">
                <a:solidFill>
                  <a:srgbClr val="AB8FDC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rgbClr val="AB8FD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7200">
                <a:solidFill>
                  <a:srgbClr val="AB8FDC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rgbClr val="AB8FD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7200">
                <a:solidFill>
                  <a:srgbClr val="AB8FDC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rgbClr val="AB8FD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7200">
                <a:solidFill>
                  <a:srgbClr val="AB8FDC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rgbClr val="AB8FD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CA01A9-7F6A-49E1-88FC-4AC8F74F593D}"/>
              </a:ext>
            </a:extLst>
          </p:cNvPr>
          <p:cNvGrpSpPr/>
          <p:nvPr/>
        </p:nvGrpSpPr>
        <p:grpSpPr>
          <a:xfrm>
            <a:off x="-8060" y="4704720"/>
            <a:ext cx="9152060" cy="459100"/>
            <a:chOff x="-8060" y="4663439"/>
            <a:chExt cx="9152060" cy="459100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73FAA90-0D62-489E-95E0-1F8D775E2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808BCD-C447-4D5A-BA57-0F34DCD9981E}"/>
                </a:ext>
              </a:extLst>
            </p:cNvPr>
            <p:cNvSpPr txBox="1"/>
            <p:nvPr/>
          </p:nvSpPr>
          <p:spPr>
            <a:xfrm>
              <a:off x="0" y="4663439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dirty="0"/>
                <a:t>								               07.07.2021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507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B3FCC68-BF94-4000-9784-4A6E15EBD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6152" y="2126239"/>
            <a:ext cx="3994828" cy="1531925"/>
          </a:xfrm>
        </p:spPr>
        <p:txBody>
          <a:bodyPr/>
          <a:lstStyle/>
          <a:p>
            <a:r>
              <a:rPr lang="en-US" sz="1800"/>
              <a:t>How can the feature reduction be done to build an ensemble model that will be efficient enough to detect phishing URLs with better scalability and speed?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1EA652-6DF4-45BA-B2A5-5804BAE1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488" y="752655"/>
            <a:ext cx="4605396" cy="1368583"/>
          </a:xfrm>
        </p:spPr>
        <p:txBody>
          <a:bodyPr/>
          <a:lstStyle/>
          <a:p>
            <a:r>
              <a:rPr lang="en-US" sz="4000" b="1" dirty="0"/>
              <a:t>Research Objective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B32D8-E49E-481B-9FDA-9C2B31103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E7D8E-E59E-49F2-8D6A-D534F1FAECD6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69567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93A6-E72B-474B-BAF6-CFAB25729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37" y="1620753"/>
            <a:ext cx="5694480" cy="1902000"/>
          </a:xfrm>
        </p:spPr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1E664-302E-4F66-B751-24568622BF0B}"/>
              </a:ext>
            </a:extLst>
          </p:cNvPr>
          <p:cNvSpPr txBox="1"/>
          <p:nvPr/>
        </p:nvSpPr>
        <p:spPr>
          <a:xfrm>
            <a:off x="-2741" y="4826947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   07.07.2021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C8645A-A6C2-4939-A4D2-1618D350F91B}"/>
              </a:ext>
            </a:extLst>
          </p:cNvPr>
          <p:cNvGrpSpPr/>
          <p:nvPr/>
        </p:nvGrpSpPr>
        <p:grpSpPr>
          <a:xfrm>
            <a:off x="0" y="1373915"/>
            <a:ext cx="9346154" cy="3747921"/>
            <a:chOff x="-8060" y="1374618"/>
            <a:chExt cx="9346154" cy="37479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C6F81-B9BA-4548-9C49-948829165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10B395-535E-4BB4-9741-B0445EF65FC1}"/>
                </a:ext>
              </a:extLst>
            </p:cNvPr>
            <p:cNvSpPr txBox="1"/>
            <p:nvPr/>
          </p:nvSpPr>
          <p:spPr>
            <a:xfrm>
              <a:off x="194094" y="137461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3321919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E79-0808-4CF6-BC2C-01BE75F9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69" y="1975757"/>
            <a:ext cx="3566100" cy="1441051"/>
          </a:xfrm>
        </p:spPr>
        <p:txBody>
          <a:bodyPr/>
          <a:lstStyle/>
          <a:p>
            <a:r>
              <a:rPr lang="en-US" b="1" dirty="0"/>
              <a:t>Feature Reduction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22AB-56A3-4290-B49B-44D4A1039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2400" y="1649290"/>
            <a:ext cx="4195867" cy="20939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/>
              </a:rPr>
              <a:t>Feature Classification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/>
              </a:rPr>
              <a:t>Feature Extraction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/>
              </a:rPr>
              <a:t>Feature Analysis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/>
              </a:rPr>
              <a:t>Feature Reduction</a:t>
            </a:r>
          </a:p>
          <a:p>
            <a:pPr marL="139700" indent="0">
              <a:buNone/>
            </a:pPr>
            <a:endParaRPr lang="en-US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5D164-7B9C-4CD5-90D8-DA6E8370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7" y="4619838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CC2D57-63C7-48F6-82ED-42EA915857B0}"/>
              </a:ext>
            </a:extLst>
          </p:cNvPr>
          <p:cNvSpPr txBox="1"/>
          <p:nvPr/>
        </p:nvSpPr>
        <p:spPr>
          <a:xfrm>
            <a:off x="169787" y="4783815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924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372" y="1767710"/>
            <a:ext cx="4947557" cy="1902000"/>
          </a:xfrm>
        </p:spPr>
        <p:txBody>
          <a:bodyPr/>
          <a:lstStyle/>
          <a:p>
            <a:r>
              <a:rPr lang="en-GB" b="1" dirty="0"/>
              <a:t>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C8645A-A6C2-4939-A4D2-1618D350F91B}"/>
              </a:ext>
            </a:extLst>
          </p:cNvPr>
          <p:cNvGrpSpPr/>
          <p:nvPr/>
        </p:nvGrpSpPr>
        <p:grpSpPr>
          <a:xfrm>
            <a:off x="0" y="1373915"/>
            <a:ext cx="9346154" cy="3747921"/>
            <a:chOff x="-8060" y="1374618"/>
            <a:chExt cx="9346154" cy="37479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1C6F81-B9BA-4548-9C49-948829165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10B395-535E-4BB4-9741-B0445EF65FC1}"/>
                </a:ext>
              </a:extLst>
            </p:cNvPr>
            <p:cNvSpPr txBox="1"/>
            <p:nvPr/>
          </p:nvSpPr>
          <p:spPr>
            <a:xfrm>
              <a:off x="194094" y="137461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MY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581E664-302E-4F66-B751-24568622BF0B}"/>
              </a:ext>
            </a:extLst>
          </p:cNvPr>
          <p:cNvSpPr txBox="1"/>
          <p:nvPr/>
        </p:nvSpPr>
        <p:spPr>
          <a:xfrm>
            <a:off x="-2741" y="4826947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3714805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93A6-E72B-474B-BAF6-CFAB25729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37" y="1373915"/>
            <a:ext cx="5694480" cy="2148838"/>
          </a:xfrm>
        </p:spPr>
        <p:txBody>
          <a:bodyPr/>
          <a:lstStyle/>
          <a:p>
            <a:r>
              <a:rPr lang="en-US" b="1" dirty="0"/>
              <a:t>Feature Extraction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1E664-302E-4F66-B751-24568622BF0B}"/>
              </a:ext>
            </a:extLst>
          </p:cNvPr>
          <p:cNvSpPr txBox="1"/>
          <p:nvPr/>
        </p:nvSpPr>
        <p:spPr>
          <a:xfrm>
            <a:off x="-2741" y="4826947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   07.07.2021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C8645A-A6C2-4939-A4D2-1618D350F91B}"/>
              </a:ext>
            </a:extLst>
          </p:cNvPr>
          <p:cNvGrpSpPr/>
          <p:nvPr/>
        </p:nvGrpSpPr>
        <p:grpSpPr>
          <a:xfrm>
            <a:off x="0" y="1373915"/>
            <a:ext cx="9346154" cy="3747921"/>
            <a:chOff x="-8060" y="1374618"/>
            <a:chExt cx="9346154" cy="37479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C6F81-B9BA-4548-9C49-948829165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10B395-535E-4BB4-9741-B0445EF65FC1}"/>
                </a:ext>
              </a:extLst>
            </p:cNvPr>
            <p:cNvSpPr txBox="1"/>
            <p:nvPr/>
          </p:nvSpPr>
          <p:spPr>
            <a:xfrm>
              <a:off x="194094" y="137461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176478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579-F02C-4C01-B112-5A204FE5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063" y="920496"/>
            <a:ext cx="4420224" cy="636847"/>
          </a:xfrm>
        </p:spPr>
        <p:txBody>
          <a:bodyPr/>
          <a:lstStyle/>
          <a:p>
            <a:r>
              <a:rPr lang="en-US" sz="3200" dirty="0"/>
              <a:t>Feature Extraction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81DB-1BE0-4589-AAB3-35FD8B4F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038" y="1760897"/>
            <a:ext cx="6712275" cy="2043660"/>
          </a:xfrm>
        </p:spPr>
        <p:txBody>
          <a:bodyPr/>
          <a:lstStyle/>
          <a:p>
            <a:r>
              <a:rPr lang="en-US" sz="2400" dirty="0"/>
              <a:t>Feature Classification will be done as shown below:</a:t>
            </a:r>
            <a:endParaRPr lang="en-US" sz="2400" b="1" dirty="0"/>
          </a:p>
          <a:p>
            <a:pPr marL="939800" lvl="1" indent="-342900">
              <a:buAutoNum type="arabicPeriod"/>
            </a:pPr>
            <a:r>
              <a:rPr lang="en-US" sz="2400" dirty="0"/>
              <a:t>Address Bar based Features</a:t>
            </a:r>
          </a:p>
          <a:p>
            <a:pPr marL="939800" lvl="1" indent="-342900">
              <a:buAutoNum type="arabicPeriod"/>
            </a:pPr>
            <a:r>
              <a:rPr lang="en-US" sz="2400" dirty="0"/>
              <a:t>Domain based Features</a:t>
            </a:r>
            <a:endParaRPr lang="en-US" sz="2000" dirty="0"/>
          </a:p>
          <a:p>
            <a:pPr marL="939800" lvl="1" indent="-342900">
              <a:buAutoNum type="arabicPeriod"/>
            </a:pPr>
            <a:r>
              <a:rPr lang="en-US" sz="2400" dirty="0"/>
              <a:t>HTML &amp; JavaScript based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2446375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579-F02C-4C01-B112-5A204FE5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062" y="920496"/>
            <a:ext cx="4570209" cy="636847"/>
          </a:xfrm>
        </p:spPr>
        <p:txBody>
          <a:bodyPr/>
          <a:lstStyle/>
          <a:p>
            <a:r>
              <a:rPr lang="en-US" sz="3200" dirty="0"/>
              <a:t>Address Bar based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81DB-1BE0-4589-AAB3-35FD8B4F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4038" y="1760897"/>
            <a:ext cx="6712275" cy="2043660"/>
          </a:xfrm>
        </p:spPr>
        <p:txBody>
          <a:bodyPr numCol="2"/>
          <a:lstStyle/>
          <a:p>
            <a:r>
              <a:rPr lang="en-US" sz="2000" dirty="0"/>
              <a:t>Domain of URL</a:t>
            </a:r>
          </a:p>
          <a:p>
            <a:r>
              <a:rPr lang="en-US" sz="2000" dirty="0"/>
              <a:t>IP Address in URL</a:t>
            </a:r>
          </a:p>
          <a:p>
            <a:r>
              <a:rPr lang="en-US" sz="2000" dirty="0"/>
              <a:t>Presence of “@” symbol in URL</a:t>
            </a:r>
          </a:p>
          <a:p>
            <a:r>
              <a:rPr lang="en-US" sz="2000" dirty="0"/>
              <a:t>Length of URL</a:t>
            </a:r>
          </a:p>
          <a:p>
            <a:r>
              <a:rPr lang="en-US" sz="2000" dirty="0"/>
              <a:t>Depth of URL</a:t>
            </a:r>
          </a:p>
          <a:p>
            <a:r>
              <a:rPr lang="en-US" sz="2000" dirty="0"/>
              <a:t>Redirection “//” in URL</a:t>
            </a:r>
          </a:p>
          <a:p>
            <a:r>
              <a:rPr lang="en-US" sz="2000" dirty="0"/>
              <a:t>“http/https” in Domain name</a:t>
            </a:r>
          </a:p>
          <a:p>
            <a:r>
              <a:rPr lang="en-US" sz="2000" dirty="0"/>
              <a:t>Use of URL Shortening Services “Tiny URL”</a:t>
            </a:r>
          </a:p>
          <a:p>
            <a:r>
              <a:rPr lang="en-US" sz="2000" dirty="0"/>
              <a:t>Prefix/Suffix ‘-’ in Domain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1671121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579-F02C-4C01-B112-5A204FE5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061" y="1111905"/>
            <a:ext cx="4570209" cy="636847"/>
          </a:xfrm>
        </p:spPr>
        <p:txBody>
          <a:bodyPr/>
          <a:lstStyle/>
          <a:p>
            <a:r>
              <a:rPr lang="en-GB" sz="3200" dirty="0"/>
              <a:t>Domain based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81DB-1BE0-4589-AAB3-35FD8B4F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1306" y="1912729"/>
            <a:ext cx="2907718" cy="2043660"/>
          </a:xfrm>
        </p:spPr>
        <p:txBody>
          <a:bodyPr numCol="1"/>
          <a:lstStyle/>
          <a:p>
            <a:r>
              <a:rPr lang="en-US" sz="2000" dirty="0"/>
              <a:t>DNS Record</a:t>
            </a:r>
          </a:p>
          <a:p>
            <a:r>
              <a:rPr lang="en-US" sz="2000" dirty="0"/>
              <a:t>Website Traffic</a:t>
            </a:r>
          </a:p>
          <a:p>
            <a:r>
              <a:rPr lang="en-US" sz="2000" dirty="0"/>
              <a:t>Age of Domain</a:t>
            </a:r>
          </a:p>
          <a:p>
            <a:r>
              <a:rPr lang="en-US" sz="2000" dirty="0"/>
              <a:t>End Period of Domain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1032693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579-F02C-4C01-B112-5A204FE5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260" y="1020605"/>
            <a:ext cx="5941810" cy="636847"/>
          </a:xfrm>
        </p:spPr>
        <p:txBody>
          <a:bodyPr/>
          <a:lstStyle/>
          <a:p>
            <a:r>
              <a:rPr lang="en-US" sz="3200" dirty="0"/>
              <a:t>HTML and JavaScript based Features</a:t>
            </a:r>
            <a:endParaRPr lang="en-GB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81DB-1BE0-4589-AAB3-35FD8B4F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1062" y="1961715"/>
            <a:ext cx="3281765" cy="1483614"/>
          </a:xfrm>
        </p:spPr>
        <p:txBody>
          <a:bodyPr numCol="1"/>
          <a:lstStyle/>
          <a:p>
            <a:r>
              <a:rPr lang="en-US" sz="2000" dirty="0" err="1"/>
              <a:t>iFrame</a:t>
            </a:r>
            <a:r>
              <a:rPr lang="en-US" sz="2000" dirty="0"/>
              <a:t> Redirection</a:t>
            </a:r>
          </a:p>
          <a:p>
            <a:r>
              <a:rPr lang="en-US" sz="2000" dirty="0"/>
              <a:t>Status Bar Customization</a:t>
            </a:r>
          </a:p>
          <a:p>
            <a:r>
              <a:rPr lang="en-US" sz="2000" dirty="0"/>
              <a:t>Disabling Right Click</a:t>
            </a:r>
          </a:p>
          <a:p>
            <a:r>
              <a:rPr lang="en-US" sz="2000" dirty="0"/>
              <a:t>Website Forwarding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361610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Problem</a:t>
            </a:r>
            <a:endParaRPr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787509" y="2408660"/>
            <a:ext cx="2162825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Event-driven System</a:t>
            </a:r>
            <a:endParaRPr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5603587" y="2496353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Scalability</a:t>
            </a:r>
            <a:endParaRPr/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1501519" y="2825453"/>
            <a:ext cx="2734803" cy="780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Finding URLs related to any globa</a:t>
            </a:r>
            <a:r>
              <a:rPr lang="en-US"/>
              <a:t>l/local event for organizations to use as a blocklist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5323387" y="2898118"/>
            <a:ext cx="2325300" cy="791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Adaptability of the system to change according to trending events.</a:t>
            </a:r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2671991" y="1919095"/>
            <a:ext cx="420796" cy="370733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6275080" y="1995800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87CD6091-D2F9-4571-948B-08B79A49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" y="4689105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6DE26-AA4D-446A-9328-A68BD59B57A0}"/>
              </a:ext>
            </a:extLst>
          </p:cNvPr>
          <p:cNvSpPr txBox="1"/>
          <p:nvPr/>
        </p:nvSpPr>
        <p:spPr>
          <a:xfrm>
            <a:off x="7979" y="4696067"/>
            <a:ext cx="905232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					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3483968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8FAB-13E2-4E5E-B996-672320E0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08" y="2219001"/>
            <a:ext cx="3566100" cy="834233"/>
          </a:xfrm>
        </p:spPr>
        <p:txBody>
          <a:bodyPr/>
          <a:lstStyle/>
          <a:p>
            <a:r>
              <a:rPr lang="en-US" b="1" dirty="0"/>
              <a:t>Process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E8455-C646-4F85-9ECC-E588DF60B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0108" y="1247165"/>
            <a:ext cx="4098820" cy="2777904"/>
          </a:xfrm>
        </p:spPr>
        <p:txBody>
          <a:bodyPr/>
          <a:lstStyle/>
          <a:p>
            <a:r>
              <a:rPr lang="en-US" dirty="0">
                <a:latin typeface="Arial"/>
              </a:rPr>
              <a:t>Loading data sets</a:t>
            </a:r>
          </a:p>
          <a:p>
            <a:endParaRPr lang="en-US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/>
              </a:rPr>
              <a:t>Malicious URL data set from </a:t>
            </a:r>
            <a:r>
              <a:rPr lang="en-US" dirty="0" err="1">
                <a:latin typeface="Arial"/>
              </a:rPr>
              <a:t>Phishtank</a:t>
            </a:r>
            <a:endParaRPr lang="en-US" dirty="0">
              <a:latin typeface="Arial"/>
            </a:endParaRPr>
          </a:p>
          <a:p>
            <a:pPr marL="139700" indent="0">
              <a:buNone/>
            </a:pPr>
            <a:r>
              <a:rPr lang="en-US" dirty="0">
                <a:latin typeface="Arial"/>
                <a:hlinkClick r:id="rId2"/>
              </a:rPr>
              <a:t>http://data.phishtank.com/data/online-valid.csv</a:t>
            </a:r>
            <a:endParaRPr lang="en-US" dirty="0">
              <a:latin typeface="Arial"/>
            </a:endParaRPr>
          </a:p>
          <a:p>
            <a:pPr marL="139700" indent="0">
              <a:buNone/>
            </a:pPr>
            <a:endParaRPr lang="en-US" dirty="0">
              <a:latin typeface="Arial"/>
            </a:endParaRPr>
          </a:p>
          <a:p>
            <a:r>
              <a:rPr lang="en-US" dirty="0">
                <a:latin typeface="Arial"/>
              </a:rPr>
              <a:t>Legitimate URL data set from UNB</a:t>
            </a:r>
          </a:p>
          <a:p>
            <a:pPr marL="139700" indent="0">
              <a:buNone/>
            </a:pPr>
            <a:r>
              <a:rPr lang="en-US" dirty="0">
                <a:latin typeface="Arial"/>
                <a:hlinkClick r:id="rId3"/>
              </a:rPr>
              <a:t>https://www.unb.ca/cic/datasets/url-2016.html</a:t>
            </a:r>
            <a:endParaRPr lang="en-US" dirty="0">
              <a:latin typeface="Arial"/>
            </a:endParaRPr>
          </a:p>
          <a:p>
            <a:pPr marL="139700" indent="0">
              <a:buNone/>
            </a:pPr>
            <a:endParaRPr lang="en-US" dirty="0">
              <a:latin typeface="Arial"/>
            </a:endParaRPr>
          </a:p>
          <a:p>
            <a:r>
              <a:rPr lang="en-US" dirty="0">
                <a:latin typeface="Arial"/>
              </a:rPr>
              <a:t>Datasets will be downloaded and the URLs in them will be checked for the previously mentioned features and then will be extracted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08B1E-D4BC-4D73-9AE0-C8B6E357C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77" y="4619838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363D3-8E0E-405F-8887-40DF71445273}"/>
              </a:ext>
            </a:extLst>
          </p:cNvPr>
          <p:cNvSpPr txBox="1"/>
          <p:nvPr/>
        </p:nvSpPr>
        <p:spPr>
          <a:xfrm>
            <a:off x="169787" y="4783815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2378166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579-F02C-4C01-B112-5A204FE5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410" y="623275"/>
            <a:ext cx="5941810" cy="636847"/>
          </a:xfrm>
        </p:spPr>
        <p:txBody>
          <a:bodyPr/>
          <a:lstStyle/>
          <a:p>
            <a:r>
              <a:rPr lang="en-US" sz="3200" dirty="0"/>
              <a:t>Process -Continued..</a:t>
            </a:r>
            <a:endParaRPr lang="en-GB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81DB-1BE0-4589-AAB3-35FD8B4F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996" y="1588475"/>
            <a:ext cx="6956337" cy="2449285"/>
          </a:xfrm>
        </p:spPr>
        <p:txBody>
          <a:bodyPr numCol="1"/>
          <a:lstStyle/>
          <a:p>
            <a:r>
              <a:rPr lang="en-US" sz="2000" dirty="0"/>
              <a:t>URLs would be randomly chosen from both data sets.</a:t>
            </a:r>
          </a:p>
          <a:p>
            <a:r>
              <a:rPr lang="en-US" sz="2000" dirty="0"/>
              <a:t>Feature extraction would be done on them</a:t>
            </a:r>
          </a:p>
          <a:p>
            <a:r>
              <a:rPr lang="en-US" sz="2000" dirty="0"/>
              <a:t>The list would be converted to a </a:t>
            </a:r>
            <a:r>
              <a:rPr lang="en-US" sz="2000" dirty="0" err="1"/>
              <a:t>dataframe</a:t>
            </a:r>
            <a:endParaRPr lang="en-US" sz="2000" dirty="0"/>
          </a:p>
          <a:p>
            <a:r>
              <a:rPr lang="en-US" sz="2000" dirty="0"/>
              <a:t>Two lists which are legitimate and malicious URLs, after the feature extraction, will be made</a:t>
            </a:r>
          </a:p>
          <a:p>
            <a:r>
              <a:rPr lang="en-US" sz="2000" dirty="0"/>
              <a:t>They will then be concatenated and exported as a separate .</a:t>
            </a:r>
            <a:r>
              <a:rPr lang="en-US" sz="2000" dirty="0" err="1"/>
              <a:t>csv</a:t>
            </a:r>
            <a:r>
              <a:rPr lang="en-US" sz="2000" dirty="0"/>
              <a:t> file for </a:t>
            </a:r>
            <a:r>
              <a:rPr lang="en-US" sz="2000" b="1" dirty="0"/>
              <a:t>feature analysis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33649411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8" y="197815"/>
            <a:ext cx="4467849" cy="24292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11" y="2544608"/>
            <a:ext cx="3972479" cy="2457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3327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6" y="75822"/>
            <a:ext cx="4963218" cy="2343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54" y="2482519"/>
            <a:ext cx="5382376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58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106"/>
            <a:ext cx="9144000" cy="14361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97" y="2853939"/>
            <a:ext cx="4239217" cy="1609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3846" y="404629"/>
            <a:ext cx="5284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jalla One" panose="020B0604020202020204" charset="0"/>
              </a:rPr>
              <a:t>Storing features of legitimate URLs in a data frame</a:t>
            </a:r>
            <a:endParaRPr lang="en-GB" sz="2000" dirty="0">
              <a:latin typeface="Fjall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661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023846" y="404629"/>
            <a:ext cx="5284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jalla One" panose="020B0604020202020204" charset="0"/>
              </a:rPr>
              <a:t>Storing features of malicious URLs in a data frame</a:t>
            </a:r>
            <a:endParaRPr lang="en-GB" sz="2000" dirty="0">
              <a:latin typeface="Fjalla One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" y="1145485"/>
            <a:ext cx="8751724" cy="1434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54" y="2827250"/>
            <a:ext cx="5029902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48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224736" y="237948"/>
            <a:ext cx="488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jalla One" panose="020B0604020202020204" charset="0"/>
              </a:rPr>
              <a:t>Concatenated data that was stored in a .</a:t>
            </a:r>
            <a:r>
              <a:rPr lang="en-US" sz="2000" dirty="0" err="1">
                <a:latin typeface="Fjalla One" panose="020B0604020202020204" charset="0"/>
              </a:rPr>
              <a:t>csv</a:t>
            </a:r>
            <a:r>
              <a:rPr lang="en-US" sz="2000" dirty="0">
                <a:latin typeface="Fjalla One" panose="020B0604020202020204" charset="0"/>
              </a:rPr>
              <a:t> file</a:t>
            </a:r>
            <a:endParaRPr lang="en-GB" sz="2000" dirty="0">
              <a:latin typeface="Fjalla One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1" y="852002"/>
            <a:ext cx="7511064" cy="36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593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93A6-E72B-474B-BAF6-CFAB25729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37" y="1373915"/>
            <a:ext cx="5694480" cy="2148838"/>
          </a:xfrm>
        </p:spPr>
        <p:txBody>
          <a:bodyPr/>
          <a:lstStyle/>
          <a:p>
            <a:r>
              <a:rPr lang="en-US" b="1" dirty="0"/>
              <a:t>Feature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1E664-302E-4F66-B751-24568622BF0B}"/>
              </a:ext>
            </a:extLst>
          </p:cNvPr>
          <p:cNvSpPr txBox="1"/>
          <p:nvPr/>
        </p:nvSpPr>
        <p:spPr>
          <a:xfrm>
            <a:off x="-2741" y="4826947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   07.07.2021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C8645A-A6C2-4939-A4D2-1618D350F91B}"/>
              </a:ext>
            </a:extLst>
          </p:cNvPr>
          <p:cNvGrpSpPr/>
          <p:nvPr/>
        </p:nvGrpSpPr>
        <p:grpSpPr>
          <a:xfrm>
            <a:off x="0" y="1373915"/>
            <a:ext cx="9346154" cy="3747921"/>
            <a:chOff x="-8060" y="1374618"/>
            <a:chExt cx="9346154" cy="37479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C6F81-B9BA-4548-9C49-948829165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10B395-535E-4BB4-9741-B0445EF65FC1}"/>
                </a:ext>
              </a:extLst>
            </p:cNvPr>
            <p:cNvSpPr txBox="1"/>
            <p:nvPr/>
          </p:nvSpPr>
          <p:spPr>
            <a:xfrm>
              <a:off x="194094" y="137461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1127371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579-F02C-4C01-B112-5A204FE5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063" y="920496"/>
            <a:ext cx="4420224" cy="636847"/>
          </a:xfrm>
        </p:spPr>
        <p:txBody>
          <a:bodyPr/>
          <a:lstStyle/>
          <a:p>
            <a:r>
              <a:rPr lang="en-US" sz="3200" dirty="0"/>
              <a:t>Feature Analysis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81DB-1BE0-4589-AAB3-35FD8B4F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5244" y="1901476"/>
            <a:ext cx="6989862" cy="2255932"/>
          </a:xfrm>
        </p:spPr>
        <p:txBody>
          <a:bodyPr/>
          <a:lstStyle/>
          <a:p>
            <a:r>
              <a:rPr lang="en-US" sz="2200" dirty="0"/>
              <a:t>The previous dataset which was created in feature extraction will be used for this process.</a:t>
            </a:r>
          </a:p>
          <a:p>
            <a:r>
              <a:rPr lang="en-US" sz="2200" dirty="0"/>
              <a:t>It will be loaded in to a data-frame.</a:t>
            </a:r>
          </a:p>
          <a:p>
            <a:r>
              <a:rPr lang="en-US" sz="2200" dirty="0"/>
              <a:t>It will be checked for </a:t>
            </a:r>
            <a:r>
              <a:rPr lang="en-US" sz="2200" dirty="0" err="1"/>
              <a:t>NaN</a:t>
            </a:r>
            <a:r>
              <a:rPr lang="en-US" sz="2200" dirty="0"/>
              <a:t> values and rows will be removed.</a:t>
            </a:r>
          </a:p>
          <a:p>
            <a:r>
              <a:rPr lang="en-US" sz="2200" dirty="0"/>
              <a:t>Then we will get a total of how features were listed for the URL to see which features are the most common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</p:spTree>
    <p:extLst>
      <p:ext uri="{BB962C8B-B14F-4D97-AF65-F5344CB8AC3E}">
        <p14:creationId xmlns:p14="http://schemas.microsoft.com/office/powerpoint/2010/main" val="2756190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 dirty="0"/>
              <a:t>	                                     IT18021912 | Ramanayaka A. M | 2021-085		             07.07.2021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96" y="171085"/>
            <a:ext cx="6830378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4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Problem</a:t>
            </a:r>
            <a:endParaRPr/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5395247" y="2397399"/>
            <a:ext cx="2255475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Feature Reduction</a:t>
            </a:r>
            <a:endParaRPr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495530" y="2398432"/>
            <a:ext cx="2162825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Classification Model</a:t>
            </a:r>
            <a:endParaRPr/>
          </a:p>
        </p:txBody>
      </p:sp>
      <p:sp>
        <p:nvSpPr>
          <p:cNvPr id="2199" name="Google Shape;2199;p40"/>
          <p:cNvSpPr txBox="1">
            <a:spLocks noGrp="1"/>
          </p:cNvSpPr>
          <p:nvPr>
            <p:ph type="subTitle" idx="4"/>
          </p:nvPr>
        </p:nvSpPr>
        <p:spPr>
          <a:xfrm>
            <a:off x="5199659" y="2847441"/>
            <a:ext cx="2631993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Identifying the correct features needed to build an eff</a:t>
            </a:r>
            <a:r>
              <a:rPr lang="en-US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cient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system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1209540" y="2815225"/>
            <a:ext cx="2734803" cy="1111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 are used abundantly but sacrifices scalability and time as a trade-off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206" name="Google Shape;2206;p40"/>
          <p:cNvGrpSpPr/>
          <p:nvPr/>
        </p:nvGrpSpPr>
        <p:grpSpPr>
          <a:xfrm>
            <a:off x="6305257" y="1953523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87CD6091-D2F9-4571-948B-08B79A49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" y="4689105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52" name="Google Shape;13500;p76">
            <a:extLst>
              <a:ext uri="{FF2B5EF4-FFF2-40B4-BE49-F238E27FC236}">
                <a16:creationId xmlns:a16="http://schemas.microsoft.com/office/drawing/2014/main" id="{9C2E7D90-F765-2A43-A30C-F43DB26A1D1C}"/>
              </a:ext>
            </a:extLst>
          </p:cNvPr>
          <p:cNvSpPr/>
          <p:nvPr/>
        </p:nvSpPr>
        <p:spPr>
          <a:xfrm>
            <a:off x="2366543" y="1963516"/>
            <a:ext cx="420795" cy="433883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270F1C-EFAD-43B8-8189-58E8C4F7F9C5}"/>
              </a:ext>
            </a:extLst>
          </p:cNvPr>
          <p:cNvSpPr txBox="1"/>
          <p:nvPr/>
        </p:nvSpPr>
        <p:spPr>
          <a:xfrm>
            <a:off x="7979" y="4696067"/>
            <a:ext cx="905232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							             07.07.2021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819271" y="2902266"/>
            <a:ext cx="7521578" cy="655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/>
              <a:t>Renu Harshatha A.</a:t>
            </a:r>
            <a:br>
              <a:rPr lang="en-MY"/>
            </a:br>
            <a:r>
              <a:rPr lang="en-MY"/>
              <a:t>IT18034400 </a:t>
            </a:r>
            <a:endParaRPr/>
          </a:p>
        </p:txBody>
      </p:sp>
      <p:grpSp>
        <p:nvGrpSpPr>
          <p:cNvPr id="164" name="Google Shape;2326;p44">
            <a:extLst>
              <a:ext uri="{FF2B5EF4-FFF2-40B4-BE49-F238E27FC236}">
                <a16:creationId xmlns:a16="http://schemas.microsoft.com/office/drawing/2014/main" id="{304760EB-3AF4-42CF-8089-FFEEB60BFBDB}"/>
              </a:ext>
            </a:extLst>
          </p:cNvPr>
          <p:cNvGrpSpPr/>
          <p:nvPr/>
        </p:nvGrpSpPr>
        <p:grpSpPr>
          <a:xfrm>
            <a:off x="3634664" y="443607"/>
            <a:ext cx="1890792" cy="1797627"/>
            <a:chOff x="4522050" y="622650"/>
            <a:chExt cx="3898200" cy="3898200"/>
          </a:xfrm>
        </p:grpSpPr>
        <p:sp>
          <p:nvSpPr>
            <p:cNvPr id="165" name="Google Shape;2327;p44">
              <a:extLst>
                <a:ext uri="{FF2B5EF4-FFF2-40B4-BE49-F238E27FC236}">
                  <a16:creationId xmlns:a16="http://schemas.microsoft.com/office/drawing/2014/main" id="{809174B5-E195-49F9-89ED-FA97BC919E01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28;p44">
              <a:extLst>
                <a:ext uri="{FF2B5EF4-FFF2-40B4-BE49-F238E27FC236}">
                  <a16:creationId xmlns:a16="http://schemas.microsoft.com/office/drawing/2014/main" id="{BE0BF52A-F036-4C8D-9AF0-D0F07A6A62D6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CDF97C-1CE8-480C-834A-BBDAF32FA4D0}"/>
              </a:ext>
            </a:extLst>
          </p:cNvPr>
          <p:cNvGrpSpPr/>
          <p:nvPr/>
        </p:nvGrpSpPr>
        <p:grpSpPr>
          <a:xfrm>
            <a:off x="0" y="4644296"/>
            <a:ext cx="9195174" cy="454395"/>
            <a:chOff x="-8060" y="4668144"/>
            <a:chExt cx="9195174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C0CAE2B-3AC6-4C5A-BC97-8A3F72D62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E0F9FE-AA49-4369-A92A-937E5433C1F0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C127CE-1751-4C27-BB52-84EFECE2D8BD}"/>
              </a:ext>
            </a:extLst>
          </p:cNvPr>
          <p:cNvGrpSpPr/>
          <p:nvPr/>
        </p:nvGrpSpPr>
        <p:grpSpPr>
          <a:xfrm>
            <a:off x="3626604" y="362054"/>
            <a:ext cx="1890791" cy="1797627"/>
            <a:chOff x="4095750" y="2095500"/>
            <a:chExt cx="952500" cy="952500"/>
          </a:xfrm>
        </p:grpSpPr>
        <p:sp>
          <p:nvSpPr>
            <p:cNvPr id="12" name="Oval 11" descr="A picture containing person, person, posing&#10;&#10;Description automatically generated">
              <a:extLst>
                <a:ext uri="{FF2B5EF4-FFF2-40B4-BE49-F238E27FC236}">
                  <a16:creationId xmlns:a16="http://schemas.microsoft.com/office/drawing/2014/main" id="{F87534B2-09EF-4E01-A239-DE8870F1A803}"/>
                </a:ext>
              </a:extLst>
            </p:cNvPr>
            <p:cNvSpPr/>
            <p:nvPr/>
          </p:nvSpPr>
          <p:spPr>
            <a:xfrm>
              <a:off x="4095750" y="2095500"/>
              <a:ext cx="952500" cy="952500"/>
            </a:xfrm>
            <a:prstGeom prst="ellipse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466E64-9121-4066-8FD4-148AE14E66BF}"/>
                </a:ext>
              </a:extLst>
            </p:cNvPr>
            <p:cNvSpPr/>
            <p:nvPr/>
          </p:nvSpPr>
          <p:spPr>
            <a:xfrm>
              <a:off x="4267200" y="2601277"/>
              <a:ext cx="609600" cy="314325"/>
            </a:xfrm>
            <a:custGeom>
              <a:avLst/>
              <a:gdLst>
                <a:gd name="connsiteX0" fmla="*/ 0 w 609600"/>
                <a:gd name="connsiteY0" fmla="*/ 0 h 314325"/>
                <a:gd name="connsiteX1" fmla="*/ 609600 w 609600"/>
                <a:gd name="connsiteY1" fmla="*/ 0 h 314325"/>
                <a:gd name="connsiteX2" fmla="*/ 609600 w 609600"/>
                <a:gd name="connsiteY2" fmla="*/ 314325 h 314325"/>
                <a:gd name="connsiteX3" fmla="*/ 0 w 609600"/>
                <a:gd name="connsiteY3" fmla="*/ 314325 h 314325"/>
                <a:gd name="connsiteX4" fmla="*/ 0 w 609600"/>
                <a:gd name="connsiteY4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314325">
                  <a:moveTo>
                    <a:pt x="0" y="0"/>
                  </a:moveTo>
                  <a:lnTo>
                    <a:pt x="609600" y="0"/>
                  </a:lnTo>
                  <a:lnTo>
                    <a:pt x="609600" y="314325"/>
                  </a:lnTo>
                  <a:lnTo>
                    <a:pt x="0" y="31432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30015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7E20-C728-6A45-9009-F1E3D361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430" y="1620750"/>
            <a:ext cx="4785140" cy="1902000"/>
          </a:xfrm>
        </p:spPr>
        <p:txBody>
          <a:bodyPr/>
          <a:lstStyle/>
          <a:p>
            <a:r>
              <a:rPr lang="x-none"/>
              <a:t>Introduction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7BA9D-AE2B-43BC-B40E-D503C70A2BDD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BE38A12-7EFF-4F04-9532-65A4C2C24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82F8C-7FFD-47F4-91A6-73DB03F80AAE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    IT18034400 | Renu Harshatha A. | 2021-085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1537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Background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C3B8FC-2C10-4F39-A4F7-D4D0559049EB}"/>
              </a:ext>
            </a:extLst>
          </p:cNvPr>
          <p:cNvSpPr txBox="1"/>
          <p:nvPr/>
        </p:nvSpPr>
        <p:spPr>
          <a:xfrm>
            <a:off x="703347" y="1280746"/>
            <a:ext cx="2819174" cy="15254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From January to April 2020, some 907,000 spam messages, 737 incidents related to malware and 48,000 malicious URLs - all related to Covid-19 were detected [5]</a:t>
            </a:r>
          </a:p>
          <a:p>
            <a:pPr algn="ctr"/>
            <a:endParaRPr lang="en-MY"/>
          </a:p>
          <a:p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A5F0C-634A-48F4-B80C-CE4EEA8A4B8A}"/>
              </a:ext>
            </a:extLst>
          </p:cNvPr>
          <p:cNvSpPr txBox="1"/>
          <p:nvPr/>
        </p:nvSpPr>
        <p:spPr>
          <a:xfrm>
            <a:off x="3171332" y="3276165"/>
            <a:ext cx="2577484" cy="1071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As of April 2020, roughly 60,000 include COVID-19 related malicious attachments or malicious URLs. [6]</a:t>
            </a:r>
            <a:endParaRPr lang="x-none" sz="2800"/>
          </a:p>
          <a:p>
            <a:endParaRPr lang="en-M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2B83E1-8FD9-4C01-A0B3-E28D3D597D14}"/>
              </a:ext>
            </a:extLst>
          </p:cNvPr>
          <p:cNvSpPr txBox="1"/>
          <p:nvPr/>
        </p:nvSpPr>
        <p:spPr>
          <a:xfrm>
            <a:off x="4831234" y="1284740"/>
            <a:ext cx="3003511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A campaign targeting businesses could see cybercriminals sending out documents that are made to look like government advice on dealing with Brexit which in fact download malware.[7]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92494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Research Gap</a:t>
            </a:r>
            <a:endParaRPr lang="x-none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0F3691-A0FC-47B4-B4C5-F8311A8F9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93835"/>
              </p:ext>
            </p:extLst>
          </p:nvPr>
        </p:nvGraphicFramePr>
        <p:xfrm>
          <a:off x="51175" y="952392"/>
          <a:ext cx="7376759" cy="33832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75959">
                  <a:extLst>
                    <a:ext uri="{9D8B030D-6E8A-4147-A177-3AD203B41FA5}">
                      <a16:colId xmlns:a16="http://schemas.microsoft.com/office/drawing/2014/main" val="1994056609"/>
                    </a:ext>
                  </a:extLst>
                </a:gridCol>
                <a:gridCol w="1164921">
                  <a:extLst>
                    <a:ext uri="{9D8B030D-6E8A-4147-A177-3AD203B41FA5}">
                      <a16:colId xmlns:a16="http://schemas.microsoft.com/office/drawing/2014/main" val="2207723596"/>
                    </a:ext>
                  </a:extLst>
                </a:gridCol>
                <a:gridCol w="1014608">
                  <a:extLst>
                    <a:ext uri="{9D8B030D-6E8A-4147-A177-3AD203B41FA5}">
                      <a16:colId xmlns:a16="http://schemas.microsoft.com/office/drawing/2014/main" val="2795108084"/>
                    </a:ext>
                  </a:extLst>
                </a:gridCol>
                <a:gridCol w="1014608">
                  <a:extLst>
                    <a:ext uri="{9D8B030D-6E8A-4147-A177-3AD203B41FA5}">
                      <a16:colId xmlns:a16="http://schemas.microsoft.com/office/drawing/2014/main" val="2599536213"/>
                    </a:ext>
                  </a:extLst>
                </a:gridCol>
                <a:gridCol w="1077239">
                  <a:extLst>
                    <a:ext uri="{9D8B030D-6E8A-4147-A177-3AD203B41FA5}">
                      <a16:colId xmlns:a16="http://schemas.microsoft.com/office/drawing/2014/main" val="1006218309"/>
                    </a:ext>
                  </a:extLst>
                </a:gridCol>
                <a:gridCol w="1077035">
                  <a:extLst>
                    <a:ext uri="{9D8B030D-6E8A-4147-A177-3AD203B41FA5}">
                      <a16:colId xmlns:a16="http://schemas.microsoft.com/office/drawing/2014/main" val="4247319865"/>
                    </a:ext>
                  </a:extLst>
                </a:gridCol>
                <a:gridCol w="1052389">
                  <a:extLst>
                    <a:ext uri="{9D8B030D-6E8A-4147-A177-3AD203B41FA5}">
                      <a16:colId xmlns:a16="http://schemas.microsoft.com/office/drawing/2014/main" val="830100525"/>
                    </a:ext>
                  </a:extLst>
                </a:gridCol>
              </a:tblGrid>
              <a:tr h="1126929">
                <a:tc>
                  <a:txBody>
                    <a:bodyPr/>
                    <a:lstStyle/>
                    <a:p>
                      <a:r>
                        <a:rPr lang="en-US"/>
                        <a:t>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Classification of URLs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rate of detection/efficiency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Arial"/>
                        </a:rPr>
                        <a:t>Ability to sort through keywords / Events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Classification of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8600"/>
                  </a:ext>
                </a:extLst>
              </a:tr>
              <a:tr h="63756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A [2]</a:t>
                      </a:r>
                      <a:endParaRPr lang="en-US" sz="1200" b="0"/>
                    </a:p>
                    <a:p>
                      <a:pPr lvl="0">
                        <a:buNone/>
                      </a:pP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773945"/>
                  </a:ext>
                </a:extLst>
              </a:tr>
              <a:tr h="4554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B [3]</a:t>
                      </a: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72742"/>
                  </a:ext>
                </a:extLst>
              </a:tr>
              <a:tr h="4554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C [4]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93394"/>
                  </a:ext>
                </a:extLst>
              </a:tr>
              <a:tr h="455405">
                <a:tc>
                  <a:txBody>
                    <a:bodyPr/>
                    <a:lstStyle/>
                    <a:p>
                      <a:r>
                        <a:rPr lang="en-US" sz="1200" b="1"/>
                        <a:t>Proposed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373878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D4DC7959-6083-42D8-807B-2F85817C1DCD}"/>
              </a:ext>
            </a:extLst>
          </p:cNvPr>
          <p:cNvGrpSpPr/>
          <p:nvPr/>
        </p:nvGrpSpPr>
        <p:grpSpPr>
          <a:xfrm>
            <a:off x="51173" y="2571300"/>
            <a:ext cx="7251501" cy="1764372"/>
            <a:chOff x="51173" y="2366972"/>
            <a:chExt cx="6938349" cy="1755341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31DC1AF5-7DDD-4440-94BA-BF20C82EAB99}"/>
                </a:ext>
              </a:extLst>
            </p:cNvPr>
            <p:cNvGrpSpPr/>
            <p:nvPr/>
          </p:nvGrpSpPr>
          <p:grpSpPr>
            <a:xfrm>
              <a:off x="51173" y="2366972"/>
              <a:ext cx="6938349" cy="1755341"/>
              <a:chOff x="909430" y="2731132"/>
              <a:chExt cx="9146605" cy="1619722"/>
            </a:xfrm>
          </p:grpSpPr>
          <p:pic>
            <p:nvPicPr>
              <p:cNvPr id="17" name="Picture 25">
                <a:extLst>
                  <a:ext uri="{FF2B5EF4-FFF2-40B4-BE49-F238E27FC236}">
                    <a16:creationId xmlns:a16="http://schemas.microsoft.com/office/drawing/2014/main" id="{19E878A5-E916-46EA-9A38-362B4F5A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2775811" y="31539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9" name="Picture 26">
                <a:extLst>
                  <a:ext uri="{FF2B5EF4-FFF2-40B4-BE49-F238E27FC236}">
                    <a16:creationId xmlns:a16="http://schemas.microsoft.com/office/drawing/2014/main" id="{2398DFFD-F1AE-4D42-B2AE-36EFC81DA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2775811" y="3998785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0" name="Picture 27">
                <a:extLst>
                  <a:ext uri="{FF2B5EF4-FFF2-40B4-BE49-F238E27FC236}">
                    <a16:creationId xmlns:a16="http://schemas.microsoft.com/office/drawing/2014/main" id="{81236040-0D11-41D5-A39E-58949E9DF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399878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1" name="Picture 28">
                <a:extLst>
                  <a:ext uri="{FF2B5EF4-FFF2-40B4-BE49-F238E27FC236}">
                    <a16:creationId xmlns:a16="http://schemas.microsoft.com/office/drawing/2014/main" id="{C6AF4860-62BF-40DF-A630-3D300CB1F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416354" y="394995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2" name="Picture 29">
                <a:extLst>
                  <a:ext uri="{FF2B5EF4-FFF2-40B4-BE49-F238E27FC236}">
                    <a16:creationId xmlns:a16="http://schemas.microsoft.com/office/drawing/2014/main" id="{080E3217-6221-434E-93D3-FD79D84EA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6794615" y="399152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3" name="Picture 30">
                <a:extLst>
                  <a:ext uri="{FF2B5EF4-FFF2-40B4-BE49-F238E27FC236}">
                    <a16:creationId xmlns:a16="http://schemas.microsoft.com/office/drawing/2014/main" id="{54383ABA-679A-4DE8-ABFD-8AA7CDC1F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569417" y="3969854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4" name="Picture 31">
                <a:extLst>
                  <a:ext uri="{FF2B5EF4-FFF2-40B4-BE49-F238E27FC236}">
                    <a16:creationId xmlns:a16="http://schemas.microsoft.com/office/drawing/2014/main" id="{FCBDCA91-247C-44AB-858C-34476D6FE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5" name="Picture 32">
                <a:extLst>
                  <a:ext uri="{FF2B5EF4-FFF2-40B4-BE49-F238E27FC236}">
                    <a16:creationId xmlns:a16="http://schemas.microsoft.com/office/drawing/2014/main" id="{9FADCB85-9EA0-437D-A9F8-4B5E558B4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348472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6" name="Picture 33">
                <a:extLst>
                  <a:ext uri="{FF2B5EF4-FFF2-40B4-BE49-F238E27FC236}">
                    <a16:creationId xmlns:a16="http://schemas.microsoft.com/office/drawing/2014/main" id="{082EF86B-D7E6-4559-A565-316F00E67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298368" y="31425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8" name="Picture 34">
                <a:extLst>
                  <a:ext uri="{FF2B5EF4-FFF2-40B4-BE49-F238E27FC236}">
                    <a16:creationId xmlns:a16="http://schemas.microsoft.com/office/drawing/2014/main" id="{65B28ED0-3973-489C-B502-342C40996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6676276" y="3125493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9" name="Picture 35">
                <a:extLst>
                  <a:ext uri="{FF2B5EF4-FFF2-40B4-BE49-F238E27FC236}">
                    <a16:creationId xmlns:a16="http://schemas.microsoft.com/office/drawing/2014/main" id="{AF5A7648-66FF-4F5E-A0C8-8DAF16066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268123" y="2731132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20" name="Picture 36">
                <a:extLst>
                  <a:ext uri="{FF2B5EF4-FFF2-40B4-BE49-F238E27FC236}">
                    <a16:creationId xmlns:a16="http://schemas.microsoft.com/office/drawing/2014/main" id="{34EAC9E7-3FC4-4D07-BEB2-0E1ACC4BE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2731545"/>
                <a:ext cx="268518" cy="307229"/>
              </a:xfrm>
              <a:prstGeom prst="rect">
                <a:avLst/>
              </a:prstGeom>
            </p:spPr>
          </p:pic>
          <p:sp>
            <p:nvSpPr>
              <p:cNvPr id="3" name="Rectangle 37">
                <a:extLst>
                  <a:ext uri="{FF2B5EF4-FFF2-40B4-BE49-F238E27FC236}">
                    <a16:creationId xmlns:a16="http://schemas.microsoft.com/office/drawing/2014/main" id="{8D15F05C-81B4-4A89-BAE5-857617D7817F}"/>
                  </a:ext>
                </a:extLst>
              </p:cNvPr>
              <p:cNvSpPr/>
              <p:nvPr/>
            </p:nvSpPr>
            <p:spPr>
              <a:xfrm>
                <a:off x="909430" y="3969854"/>
                <a:ext cx="9146605" cy="381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23CBDD62-B438-4E3A-A477-3FDDDD23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491147" y="3703460"/>
              <a:ext cx="203690" cy="33295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BCF84E-0015-41EB-8733-0A39DBB5D0D8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505F9B5F-54EC-4131-A2E3-C4A9774FF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721F46-C708-4DF5-AD5B-2A05D922C4D8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IT18034400 Renu Harshatha A.. | 2021-085                                   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622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568" y="914328"/>
            <a:ext cx="7705500" cy="3529500"/>
          </a:xfrm>
        </p:spPr>
        <p:txBody>
          <a:bodyPr/>
          <a:lstStyle/>
          <a:p>
            <a:r>
              <a:rPr lang="en-MY" sz="2400"/>
              <a:t>Although there are systems to detect the malicious URLs, most of the researches’ primary focus is accuracy.</a:t>
            </a:r>
          </a:p>
          <a:p>
            <a:endParaRPr lang="en-MY" sz="2400"/>
          </a:p>
          <a:p>
            <a:r>
              <a:rPr lang="en-MY" sz="2400"/>
              <a:t>Increase in cyber-attacks</a:t>
            </a:r>
          </a:p>
          <a:p>
            <a:endParaRPr lang="en-MY" sz="2400"/>
          </a:p>
          <a:p>
            <a:pPr marL="152400" indent="0">
              <a:buNone/>
            </a:pPr>
            <a:endParaRPr lang="x-none"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FAC20FC-D7A1-4316-A9A7-75FC40FE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056" y="2571750"/>
            <a:ext cx="2677676" cy="212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5684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Research Questions</a:t>
            </a:r>
            <a:endParaRPr lang="x-non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DCCD8-3FB8-4A88-B240-09BBDF62A77D}"/>
              </a:ext>
            </a:extLst>
          </p:cNvPr>
          <p:cNvGrpSpPr/>
          <p:nvPr/>
        </p:nvGrpSpPr>
        <p:grpSpPr>
          <a:xfrm>
            <a:off x="800099" y="1050661"/>
            <a:ext cx="3339785" cy="2180912"/>
            <a:chOff x="800100" y="1050662"/>
            <a:chExt cx="3086100" cy="1898138"/>
          </a:xfrm>
        </p:grpSpPr>
        <p:sp>
          <p:nvSpPr>
            <p:cNvPr id="5" name="Wave 4">
              <a:extLst>
                <a:ext uri="{FF2B5EF4-FFF2-40B4-BE49-F238E27FC236}">
                  <a16:creationId xmlns:a16="http://schemas.microsoft.com/office/drawing/2014/main" id="{7EB9C25E-30A4-4B79-8CF3-AF7A2FF57114}"/>
                </a:ext>
              </a:extLst>
            </p:cNvPr>
            <p:cNvSpPr/>
            <p:nvPr/>
          </p:nvSpPr>
          <p:spPr>
            <a:xfrm>
              <a:off x="800100" y="1050662"/>
              <a:ext cx="3086100" cy="1898138"/>
            </a:xfrm>
            <a:prstGeom prst="wav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C5FFF-5119-4642-A00D-5C46E7D7034A}"/>
                </a:ext>
              </a:extLst>
            </p:cNvPr>
            <p:cNvSpPr txBox="1"/>
            <p:nvPr/>
          </p:nvSpPr>
          <p:spPr>
            <a:xfrm>
              <a:off x="1123944" y="1570916"/>
              <a:ext cx="2554649" cy="8036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1800">
                  <a:solidFill>
                    <a:schemeClr val="bg2"/>
                  </a:solidFill>
                  <a:latin typeface="Fjalla One" panose="020B0604020202020204" charset="0"/>
                </a:rPr>
                <a:t>How is our system going scale when there is more URLs to scan?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2923B-5A4F-4E13-800A-3E9932E9671F}"/>
              </a:ext>
            </a:extLst>
          </p:cNvPr>
          <p:cNvGrpSpPr/>
          <p:nvPr/>
        </p:nvGrpSpPr>
        <p:grpSpPr>
          <a:xfrm>
            <a:off x="5004119" y="2109355"/>
            <a:ext cx="3620336" cy="2462645"/>
            <a:chOff x="5077337" y="2109355"/>
            <a:chExt cx="3547117" cy="2360533"/>
          </a:xfrm>
        </p:grpSpPr>
        <p:sp>
          <p:nvSpPr>
            <p:cNvPr id="22" name="Wave 21">
              <a:extLst>
                <a:ext uri="{FF2B5EF4-FFF2-40B4-BE49-F238E27FC236}">
                  <a16:creationId xmlns:a16="http://schemas.microsoft.com/office/drawing/2014/main" id="{DBD463F9-5910-4838-9FF6-F04DC422C143}"/>
                </a:ext>
              </a:extLst>
            </p:cNvPr>
            <p:cNvSpPr/>
            <p:nvPr/>
          </p:nvSpPr>
          <p:spPr>
            <a:xfrm>
              <a:off x="5077337" y="2109355"/>
              <a:ext cx="3547117" cy="2360533"/>
            </a:xfrm>
            <a:prstGeom prst="wav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0E76A3-9F4E-465B-91EE-712E4091FC2D}"/>
                </a:ext>
              </a:extLst>
            </p:cNvPr>
            <p:cNvSpPr txBox="1"/>
            <p:nvPr/>
          </p:nvSpPr>
          <p:spPr>
            <a:xfrm>
              <a:off x="5502701" y="2769908"/>
              <a:ext cx="28412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1800">
                  <a:solidFill>
                    <a:schemeClr val="bg2"/>
                  </a:solidFill>
                  <a:latin typeface="Fjalla One" panose="020B0604020202020204" charset="0"/>
                </a:rPr>
                <a:t>How is the system going to adapt when there’s more keywords?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597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Specific and Sub Objectives </a:t>
            </a:r>
            <a:endParaRPr lang="x-none"/>
          </a:p>
        </p:txBody>
      </p:sp>
      <p:sp>
        <p:nvSpPr>
          <p:cNvPr id="7" name="Google Shape;3167;p54">
            <a:extLst>
              <a:ext uri="{FF2B5EF4-FFF2-40B4-BE49-F238E27FC236}">
                <a16:creationId xmlns:a16="http://schemas.microsoft.com/office/drawing/2014/main" id="{BB77ADFE-1EF3-E64C-9A19-86BFB0A558D3}"/>
              </a:ext>
            </a:extLst>
          </p:cNvPr>
          <p:cNvSpPr/>
          <p:nvPr/>
        </p:nvSpPr>
        <p:spPr>
          <a:xfrm>
            <a:off x="916268" y="1041923"/>
            <a:ext cx="7105514" cy="410157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6EECD-C468-D042-A93B-FF1B6B857D07}"/>
              </a:ext>
            </a:extLst>
          </p:cNvPr>
          <p:cNvSpPr txBox="1"/>
          <p:nvPr/>
        </p:nvSpPr>
        <p:spPr>
          <a:xfrm>
            <a:off x="1338761" y="1570423"/>
            <a:ext cx="32332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x-none"/>
          </a:p>
          <a:p>
            <a:r>
              <a:rPr lang="en-MY" sz="2800"/>
              <a:t>Main Objective:</a:t>
            </a:r>
          </a:p>
          <a:p>
            <a:endParaRPr lang="en-MY"/>
          </a:p>
          <a:p>
            <a:r>
              <a:rPr lang="en-MY" sz="2000"/>
              <a:t>Integrate Nomad to scale the proposed system.</a:t>
            </a:r>
          </a:p>
          <a:p>
            <a:endParaRPr lang="en-MY" sz="2000"/>
          </a:p>
          <a:p>
            <a:r>
              <a:rPr lang="en-MY" sz="2000"/>
              <a:t>Create a browser extension</a:t>
            </a:r>
            <a:endParaRPr lang="x-none" sz="2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C3BC5A-8FDC-463E-8EF1-D25EF29C0D3A}"/>
              </a:ext>
            </a:extLst>
          </p:cNvPr>
          <p:cNvGrpSpPr/>
          <p:nvPr/>
        </p:nvGrpSpPr>
        <p:grpSpPr>
          <a:xfrm>
            <a:off x="0" y="4689105"/>
            <a:ext cx="9208611" cy="508483"/>
            <a:chOff x="-8060" y="4668144"/>
            <a:chExt cx="9208611" cy="508483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8DE5E53-9C7E-4951-AA0D-A8012018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29DE-20FD-4667-A026-2D5702CFCE8F}"/>
                </a:ext>
              </a:extLst>
            </p:cNvPr>
            <p:cNvSpPr txBox="1"/>
            <p:nvPr/>
          </p:nvSpPr>
          <p:spPr>
            <a:xfrm>
              <a:off x="56551" y="4868850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9A22194-0304-497E-959D-C6A2B22DBA63}"/>
              </a:ext>
            </a:extLst>
          </p:cNvPr>
          <p:cNvSpPr txBox="1"/>
          <p:nvPr/>
        </p:nvSpPr>
        <p:spPr>
          <a:xfrm>
            <a:off x="4572000" y="1857872"/>
            <a:ext cx="32332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/>
              <a:t>Sub Objectives:</a:t>
            </a:r>
          </a:p>
          <a:p>
            <a:r>
              <a:rPr lang="en-MY" sz="2000"/>
              <a:t>Containerize the proposed solution</a:t>
            </a:r>
          </a:p>
          <a:p>
            <a:endParaRPr lang="en-MY" sz="2400"/>
          </a:p>
          <a:p>
            <a:r>
              <a:rPr lang="en-MY" sz="2000"/>
              <a:t>Analyse cost on deploying the infrastructure</a:t>
            </a:r>
            <a:endParaRPr lang="x-none" sz="2000"/>
          </a:p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59000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Technologies/ Techniques</a:t>
            </a:r>
          </a:p>
        </p:txBody>
      </p:sp>
      <p:pic>
        <p:nvPicPr>
          <p:cNvPr id="1032" name="Picture 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632C7BA5-F172-4043-8BAC-6A19B979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47" y="1307680"/>
            <a:ext cx="2308667" cy="12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Machine Learning Service: Part 1 — An Introduction | by Pankaj  Jainani | Towards Data Science">
            <a:extLst>
              <a:ext uri="{FF2B5EF4-FFF2-40B4-BE49-F238E27FC236}">
                <a16:creationId xmlns:a16="http://schemas.microsoft.com/office/drawing/2014/main" id="{60C5C182-CF6F-5147-8D14-9448A9423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6" t="14959" r="8279"/>
          <a:stretch/>
        </p:blipFill>
        <p:spPr bwMode="auto">
          <a:xfrm>
            <a:off x="6187145" y="1260992"/>
            <a:ext cx="2597250" cy="12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elcome to Python.org">
            <a:extLst>
              <a:ext uri="{FF2B5EF4-FFF2-40B4-BE49-F238E27FC236}">
                <a16:creationId xmlns:a16="http://schemas.microsoft.com/office/drawing/2014/main" id="{03DE45AE-DA50-E447-A0A2-8027B7E7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97" y="3195172"/>
            <a:ext cx="36830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58736A-A43D-42FD-91C3-E3CDEF2F6D53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986656D-769A-4D7B-8C61-4740A1A7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82797E-CD3A-4F59-B195-D378AEC920A1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10.03.2021</a:t>
              </a:r>
            </a:p>
          </p:txBody>
        </p:sp>
      </p:grpSp>
      <p:pic>
        <p:nvPicPr>
          <p:cNvPr id="3" name="Picture 2" descr="Nomad - CI/CD Tools Universe">
            <a:extLst>
              <a:ext uri="{FF2B5EF4-FFF2-40B4-BE49-F238E27FC236}">
                <a16:creationId xmlns:a16="http://schemas.microsoft.com/office/drawing/2014/main" id="{1AE4CB82-FBFC-4302-A6E6-955EF1E3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53" y="994070"/>
            <a:ext cx="2339201" cy="15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4506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1708700" y="119982"/>
            <a:ext cx="5448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/>
              <a:t>System, Personnel &amp; Software Requirements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802224" y="1135707"/>
            <a:ext cx="5783139" cy="3155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67510" y="1331245"/>
            <a:ext cx="5452566" cy="27646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145930" y="1576923"/>
            <a:ext cx="5030559" cy="225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/>
              <a:t>Functional Requirements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MY"/>
              <a:t>The system shall collect URL data and warn the user when detect as malicious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MY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algn="l"/>
            <a:r>
              <a:rPr lang="en-MY" sz="2400"/>
              <a:t>Non Functional Requirements</a:t>
            </a:r>
          </a:p>
          <a:p>
            <a:pPr marL="342900" indent="-342900" algn="l">
              <a:buFontTx/>
              <a:buChar char="-"/>
            </a:pPr>
            <a:r>
              <a:rPr lang="en-MY"/>
              <a:t>Scalability</a:t>
            </a:r>
          </a:p>
          <a:p>
            <a:pPr marL="342900" indent="-342900" algn="l">
              <a:buFontTx/>
              <a:buChar char="-"/>
            </a:pPr>
            <a:r>
              <a:rPr lang="en-MY"/>
              <a:t>Accuracy &amp; Efficiency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MY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87009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7EC5AF-0CAA-48F4-9596-66832D79CC54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6D58783-8F54-4480-AF00-EB7E3E21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065679-B895-4812-8CDE-9A1CBAC4BA8B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0C66D2D-9B13-4A52-88CB-47A887FA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6812250" y="2486574"/>
            <a:ext cx="4087500" cy="576000"/>
          </a:xfrm>
        </p:spPr>
        <p:txBody>
          <a:bodyPr/>
          <a:lstStyle/>
          <a:p>
            <a:r>
              <a:rPr lang="en-MY"/>
              <a:t>Work Breakdown Structure WBS</a:t>
            </a:r>
          </a:p>
        </p:txBody>
      </p:sp>
      <p:graphicFrame>
        <p:nvGraphicFramePr>
          <p:cNvPr id="121" name="Diagram 120">
            <a:extLst>
              <a:ext uri="{FF2B5EF4-FFF2-40B4-BE49-F238E27FC236}">
                <a16:creationId xmlns:a16="http://schemas.microsoft.com/office/drawing/2014/main" id="{CFBB2320-0AAE-4362-B6C8-09B1F3807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825638"/>
              </p:ext>
            </p:extLst>
          </p:nvPr>
        </p:nvGraphicFramePr>
        <p:xfrm>
          <a:off x="175865" y="255642"/>
          <a:ext cx="7648489" cy="4292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47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Research Gap</a:t>
            </a:r>
            <a:endParaRPr lang="x-non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94902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				                                                    10.03.2021</a:t>
              </a:r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0F3691-A0FC-47B4-B4C5-F8311A8F9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09801"/>
              </p:ext>
            </p:extLst>
          </p:nvPr>
        </p:nvGraphicFramePr>
        <p:xfrm>
          <a:off x="848139" y="914328"/>
          <a:ext cx="7633253" cy="365767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09894">
                  <a:extLst>
                    <a:ext uri="{9D8B030D-6E8A-4147-A177-3AD203B41FA5}">
                      <a16:colId xmlns:a16="http://schemas.microsoft.com/office/drawing/2014/main" val="1994056609"/>
                    </a:ext>
                  </a:extLst>
                </a:gridCol>
                <a:gridCol w="1205425">
                  <a:extLst>
                    <a:ext uri="{9D8B030D-6E8A-4147-A177-3AD203B41FA5}">
                      <a16:colId xmlns:a16="http://schemas.microsoft.com/office/drawing/2014/main" val="2207723596"/>
                    </a:ext>
                  </a:extLst>
                </a:gridCol>
                <a:gridCol w="1049887">
                  <a:extLst>
                    <a:ext uri="{9D8B030D-6E8A-4147-A177-3AD203B41FA5}">
                      <a16:colId xmlns:a16="http://schemas.microsoft.com/office/drawing/2014/main" val="2795108084"/>
                    </a:ext>
                  </a:extLst>
                </a:gridCol>
                <a:gridCol w="1049887">
                  <a:extLst>
                    <a:ext uri="{9D8B030D-6E8A-4147-A177-3AD203B41FA5}">
                      <a16:colId xmlns:a16="http://schemas.microsoft.com/office/drawing/2014/main" val="2599536213"/>
                    </a:ext>
                  </a:extLst>
                </a:gridCol>
                <a:gridCol w="1114695">
                  <a:extLst>
                    <a:ext uri="{9D8B030D-6E8A-4147-A177-3AD203B41FA5}">
                      <a16:colId xmlns:a16="http://schemas.microsoft.com/office/drawing/2014/main" val="1006218309"/>
                    </a:ext>
                  </a:extLst>
                </a:gridCol>
                <a:gridCol w="1114484">
                  <a:extLst>
                    <a:ext uri="{9D8B030D-6E8A-4147-A177-3AD203B41FA5}">
                      <a16:colId xmlns:a16="http://schemas.microsoft.com/office/drawing/2014/main" val="4247319865"/>
                    </a:ext>
                  </a:extLst>
                </a:gridCol>
                <a:gridCol w="1088981">
                  <a:extLst>
                    <a:ext uri="{9D8B030D-6E8A-4147-A177-3AD203B41FA5}">
                      <a16:colId xmlns:a16="http://schemas.microsoft.com/office/drawing/2014/main" val="830100525"/>
                    </a:ext>
                  </a:extLst>
                </a:gridCol>
              </a:tblGrid>
              <a:tr h="1482840">
                <a:tc>
                  <a:txBody>
                    <a:bodyPr/>
                    <a:lstStyle/>
                    <a:p>
                      <a:r>
                        <a:rPr lang="en-US"/>
                        <a:t>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Classification of URLs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rate of detection/efficiency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Arial"/>
                        </a:rPr>
                        <a:t>Ability to sort through keywords / Events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Classification of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8600"/>
                  </a:ext>
                </a:extLst>
              </a:tr>
              <a:tr h="69199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A [1]</a:t>
                      </a:r>
                      <a:endParaRPr lang="en-US" sz="1200" b="0"/>
                    </a:p>
                    <a:p>
                      <a:pPr lvl="0">
                        <a:buNone/>
                      </a:pP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773945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B [2]</a:t>
                      </a: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72742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C [3]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93394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r>
                        <a:rPr lang="en-US" sz="1200" b="1"/>
                        <a:t>Proposed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373878"/>
                  </a:ext>
                </a:extLst>
              </a:tr>
            </a:tbl>
          </a:graphicData>
        </a:graphic>
      </p:graphicFrame>
      <p:grpSp>
        <p:nvGrpSpPr>
          <p:cNvPr id="22" name="Group 22">
            <a:extLst>
              <a:ext uri="{FF2B5EF4-FFF2-40B4-BE49-F238E27FC236}">
                <a16:creationId xmlns:a16="http://schemas.microsoft.com/office/drawing/2014/main" id="{D4DC7959-6083-42D8-807B-2F85817C1DCD}"/>
              </a:ext>
            </a:extLst>
          </p:cNvPr>
          <p:cNvGrpSpPr/>
          <p:nvPr/>
        </p:nvGrpSpPr>
        <p:grpSpPr>
          <a:xfrm>
            <a:off x="912945" y="2657463"/>
            <a:ext cx="7503639" cy="1907466"/>
            <a:chOff x="51173" y="2366969"/>
            <a:chExt cx="6938349" cy="1755339"/>
          </a:xfrm>
        </p:grpSpPr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31DC1AF5-7DDD-4440-94BA-BF20C82EAB99}"/>
                </a:ext>
              </a:extLst>
            </p:cNvPr>
            <p:cNvGrpSpPr/>
            <p:nvPr/>
          </p:nvGrpSpPr>
          <p:grpSpPr>
            <a:xfrm>
              <a:off x="51173" y="2366969"/>
              <a:ext cx="6938349" cy="1755339"/>
              <a:chOff x="909430" y="2731132"/>
              <a:chExt cx="9146605" cy="1619722"/>
            </a:xfrm>
          </p:grpSpPr>
          <p:pic>
            <p:nvPicPr>
              <p:cNvPr id="17" name="Picture 25">
                <a:extLst>
                  <a:ext uri="{FF2B5EF4-FFF2-40B4-BE49-F238E27FC236}">
                    <a16:creationId xmlns:a16="http://schemas.microsoft.com/office/drawing/2014/main" id="{19E878A5-E916-46EA-9A38-362B4F5A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2775811" y="31539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9" name="Picture 26">
                <a:extLst>
                  <a:ext uri="{FF2B5EF4-FFF2-40B4-BE49-F238E27FC236}">
                    <a16:creationId xmlns:a16="http://schemas.microsoft.com/office/drawing/2014/main" id="{2398DFFD-F1AE-4D42-B2AE-36EFC81DA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2775811" y="3998785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0" name="Picture 27">
                <a:extLst>
                  <a:ext uri="{FF2B5EF4-FFF2-40B4-BE49-F238E27FC236}">
                    <a16:creationId xmlns:a16="http://schemas.microsoft.com/office/drawing/2014/main" id="{81236040-0D11-41D5-A39E-58949E9DF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3811137" y="399878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1" name="Picture 28">
                <a:extLst>
                  <a:ext uri="{FF2B5EF4-FFF2-40B4-BE49-F238E27FC236}">
                    <a16:creationId xmlns:a16="http://schemas.microsoft.com/office/drawing/2014/main" id="{C6AF4860-62BF-40DF-A630-3D300CB1F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5416354" y="394995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2" name="Picture 29">
                <a:extLst>
                  <a:ext uri="{FF2B5EF4-FFF2-40B4-BE49-F238E27FC236}">
                    <a16:creationId xmlns:a16="http://schemas.microsoft.com/office/drawing/2014/main" id="{080E3217-6221-434E-93D3-FD79D84EA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6794615" y="399152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3" name="Picture 30">
                <a:extLst>
                  <a:ext uri="{FF2B5EF4-FFF2-40B4-BE49-F238E27FC236}">
                    <a16:creationId xmlns:a16="http://schemas.microsoft.com/office/drawing/2014/main" id="{54383ABA-679A-4DE8-ABFD-8AA7CDC1F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9569417" y="3969854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4" name="Picture 31">
                <a:extLst>
                  <a:ext uri="{FF2B5EF4-FFF2-40B4-BE49-F238E27FC236}">
                    <a16:creationId xmlns:a16="http://schemas.microsoft.com/office/drawing/2014/main" id="{FCBDCA91-247C-44AB-858C-34476D6FE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3811137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5" name="Picture 32">
                <a:extLst>
                  <a:ext uri="{FF2B5EF4-FFF2-40B4-BE49-F238E27FC236}">
                    <a16:creationId xmlns:a16="http://schemas.microsoft.com/office/drawing/2014/main" id="{9FADCB85-9EA0-437D-A9F8-4B5E558B4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5348472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6" name="Picture 33">
                <a:extLst>
                  <a:ext uri="{FF2B5EF4-FFF2-40B4-BE49-F238E27FC236}">
                    <a16:creationId xmlns:a16="http://schemas.microsoft.com/office/drawing/2014/main" id="{082EF86B-D7E6-4559-A565-316F00E67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5298368" y="31425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8" name="Picture 34">
                <a:extLst>
                  <a:ext uri="{FF2B5EF4-FFF2-40B4-BE49-F238E27FC236}">
                    <a16:creationId xmlns:a16="http://schemas.microsoft.com/office/drawing/2014/main" id="{65B28ED0-3973-489C-B502-342C40996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6676276" y="3125493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9" name="Picture 35">
                <a:extLst>
                  <a:ext uri="{FF2B5EF4-FFF2-40B4-BE49-F238E27FC236}">
                    <a16:creationId xmlns:a16="http://schemas.microsoft.com/office/drawing/2014/main" id="{AF5A7648-66FF-4F5E-A0C8-8DAF16066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5268123" y="2731132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20" name="Picture 36">
                <a:extLst>
                  <a:ext uri="{FF2B5EF4-FFF2-40B4-BE49-F238E27FC236}">
                    <a16:creationId xmlns:a16="http://schemas.microsoft.com/office/drawing/2014/main" id="{34EAC9E7-3FC4-4D07-BEB2-0E1ACC4BE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3811137" y="2731545"/>
                <a:ext cx="268518" cy="307229"/>
              </a:xfrm>
              <a:prstGeom prst="rect">
                <a:avLst/>
              </a:prstGeom>
            </p:spPr>
          </p:pic>
          <p:sp>
            <p:nvSpPr>
              <p:cNvPr id="3" name="Rectangle 37">
                <a:extLst>
                  <a:ext uri="{FF2B5EF4-FFF2-40B4-BE49-F238E27FC236}">
                    <a16:creationId xmlns:a16="http://schemas.microsoft.com/office/drawing/2014/main" id="{8D15F05C-81B4-4A89-BAE5-857617D7817F}"/>
                  </a:ext>
                </a:extLst>
              </p:cNvPr>
              <p:cNvSpPr/>
              <p:nvPr/>
            </p:nvSpPr>
            <p:spPr>
              <a:xfrm>
                <a:off x="909430" y="3969854"/>
                <a:ext cx="9146605" cy="381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4">
              <a:extLst>
                <a:ext uri="{FF2B5EF4-FFF2-40B4-BE49-F238E27FC236}">
                  <a16:creationId xmlns:a16="http://schemas.microsoft.com/office/drawing/2014/main" id="{23CBDD62-B438-4E3A-A477-3FDDDD23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491147" y="3703460"/>
              <a:ext cx="203690" cy="332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29954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E7D98CA-0302-4146-8771-5C2E9EF8E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-4831"/>
            <a:ext cx="9135531" cy="51531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983212-403D-458A-A853-E3AE966E14A0}"/>
              </a:ext>
            </a:extLst>
          </p:cNvPr>
          <p:cNvGrpSpPr/>
          <p:nvPr/>
        </p:nvGrpSpPr>
        <p:grpSpPr>
          <a:xfrm>
            <a:off x="0" y="4692274"/>
            <a:ext cx="9195174" cy="659554"/>
            <a:chOff x="-8060" y="4668144"/>
            <a:chExt cx="9195174" cy="6595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BEE49-7F94-48F9-88F3-D76E9E8E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29443-A6E2-4CE4-832C-29F5D8623C1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</a:t>
              </a:r>
              <a:r>
                <a:rPr lang="en-MY">
                  <a:solidFill>
                    <a:schemeClr val="bg1"/>
                  </a:solidFill>
                </a:rPr>
                <a:t>IT18034400 | Renu Harshatha A. | 2021-085		               07.07..2021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798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5AD0B04D-C94E-4AE7-A5D0-18A35FDF5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7" y="540253"/>
            <a:ext cx="6891865" cy="413707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983212-403D-458A-A853-E3AE966E14A0}"/>
              </a:ext>
            </a:extLst>
          </p:cNvPr>
          <p:cNvGrpSpPr/>
          <p:nvPr/>
        </p:nvGrpSpPr>
        <p:grpSpPr>
          <a:xfrm>
            <a:off x="-148167" y="4544107"/>
            <a:ext cx="9195174" cy="454395"/>
            <a:chOff x="-8060" y="4668144"/>
            <a:chExt cx="9195174" cy="4543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BEE49-7F94-48F9-88F3-D76E9E8E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29443-A6E2-4CE4-832C-29F5D8623C1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>
                  <a:solidFill>
                    <a:schemeClr val="tx2">
                      <a:lumMod val="10000"/>
                    </a:schemeClr>
                  </a:solidFill>
                </a:rPr>
                <a:t>	                                     IT18034400 | Renu Harshatha A. | 2021-085              07.07..2021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5792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983212-403D-458A-A853-E3AE966E14A0}"/>
              </a:ext>
            </a:extLst>
          </p:cNvPr>
          <p:cNvGrpSpPr/>
          <p:nvPr/>
        </p:nvGrpSpPr>
        <p:grpSpPr>
          <a:xfrm>
            <a:off x="-148167" y="4544107"/>
            <a:ext cx="9195174" cy="454395"/>
            <a:chOff x="-8060" y="4668144"/>
            <a:chExt cx="9195174" cy="4543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BEE49-7F94-48F9-88F3-D76E9E8E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29443-A6E2-4CE4-832C-29F5D8623C1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>
                  <a:solidFill>
                    <a:schemeClr val="tx2">
                      <a:lumMod val="10000"/>
                    </a:schemeClr>
                  </a:solidFill>
                </a:rPr>
                <a:t>	                                     IT18034400 | Renu Harshatha A. | 2021-085              07.07..2021</a:t>
              </a:r>
            </a:p>
          </p:txBody>
        </p:sp>
      </p:grp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93DAA9-67AB-450F-BA54-380CF72A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87768"/>
            <a:ext cx="4013200" cy="2332713"/>
          </a:xfrm>
          <a:prstGeom prst="rect">
            <a:avLst/>
          </a:prstGeom>
        </p:spPr>
      </p:pic>
      <p:pic>
        <p:nvPicPr>
          <p:cNvPr id="5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6674253-0F78-4509-AB23-C36EE12FF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195189"/>
            <a:ext cx="4383616" cy="2424788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2DD148-981E-444D-BAFB-9E2A12B01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233" y="2423942"/>
            <a:ext cx="3865032" cy="19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983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983212-403D-458A-A853-E3AE966E14A0}"/>
              </a:ext>
            </a:extLst>
          </p:cNvPr>
          <p:cNvGrpSpPr/>
          <p:nvPr/>
        </p:nvGrpSpPr>
        <p:grpSpPr>
          <a:xfrm>
            <a:off x="-148167" y="4544107"/>
            <a:ext cx="9195174" cy="454395"/>
            <a:chOff x="-8060" y="4668144"/>
            <a:chExt cx="9195174" cy="4543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BEE49-7F94-48F9-88F3-D76E9E8E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29443-A6E2-4CE4-832C-29F5D8623C1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>
                  <a:solidFill>
                    <a:schemeClr val="tx2">
                      <a:lumMod val="10000"/>
                    </a:schemeClr>
                  </a:solidFill>
                </a:rPr>
                <a:t>	                                     IT18034400 | Renu Harshatha A. | 2021-085              07.07..2021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E9D0E0-DA61-4409-BDDD-4350355B89E5}"/>
              </a:ext>
            </a:extLst>
          </p:cNvPr>
          <p:cNvSpPr txBox="1"/>
          <p:nvPr/>
        </p:nvSpPr>
        <p:spPr>
          <a:xfrm>
            <a:off x="4233" y="-122766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b="1"/>
              <a:t>URLs</a:t>
            </a:r>
          </a:p>
        </p:txBody>
      </p:sp>
      <p:pic>
        <p:nvPicPr>
          <p:cNvPr id="4" name="Picture 9" descr="Diagram&#10;&#10;Description automatically generated">
            <a:extLst>
              <a:ext uri="{FF2B5EF4-FFF2-40B4-BE49-F238E27FC236}">
                <a16:creationId xmlns:a16="http://schemas.microsoft.com/office/drawing/2014/main" id="{E2FD467F-59E7-415C-AB7D-24558FABD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" y="1112944"/>
            <a:ext cx="7780866" cy="311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67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983212-403D-458A-A853-E3AE966E14A0}"/>
              </a:ext>
            </a:extLst>
          </p:cNvPr>
          <p:cNvGrpSpPr/>
          <p:nvPr/>
        </p:nvGrpSpPr>
        <p:grpSpPr>
          <a:xfrm>
            <a:off x="-148167" y="4544107"/>
            <a:ext cx="9195174" cy="454395"/>
            <a:chOff x="-8060" y="4668144"/>
            <a:chExt cx="9195174" cy="4543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BEE49-7F94-48F9-88F3-D76E9E8E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29443-A6E2-4CE4-832C-29F5D8623C1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>
                  <a:solidFill>
                    <a:schemeClr val="tx2">
                      <a:lumMod val="10000"/>
                    </a:schemeClr>
                  </a:solidFill>
                </a:rPr>
                <a:t>	                                     IT18034400 | Renu Harshatha A. | 2021-085              07.07..2021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E9D0E0-DA61-4409-BDDD-4350355B89E5}"/>
              </a:ext>
            </a:extLst>
          </p:cNvPr>
          <p:cNvSpPr txBox="1"/>
          <p:nvPr/>
        </p:nvSpPr>
        <p:spPr>
          <a:xfrm>
            <a:off x="4233" y="-122766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b="1"/>
              <a:t>URLs</a:t>
            </a:r>
          </a:p>
        </p:txBody>
      </p:sp>
      <p:pic>
        <p:nvPicPr>
          <p:cNvPr id="5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906EAA-2558-43FC-A4AC-D01C487E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33" y="1109104"/>
            <a:ext cx="6669616" cy="26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29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983212-403D-458A-A853-E3AE966E14A0}"/>
              </a:ext>
            </a:extLst>
          </p:cNvPr>
          <p:cNvGrpSpPr/>
          <p:nvPr/>
        </p:nvGrpSpPr>
        <p:grpSpPr>
          <a:xfrm>
            <a:off x="-148167" y="4544107"/>
            <a:ext cx="9195174" cy="454395"/>
            <a:chOff x="-8060" y="4668144"/>
            <a:chExt cx="9195174" cy="4543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BEE49-7F94-48F9-88F3-D76E9E8E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29443-A6E2-4CE4-832C-29F5D8623C1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>
                  <a:solidFill>
                    <a:schemeClr val="tx2">
                      <a:lumMod val="10000"/>
                    </a:schemeClr>
                  </a:solidFill>
                </a:rPr>
                <a:t>	                                     IT18034400 | Renu Harshatha A. | 2021-085              07.07..2021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E9D0E0-DA61-4409-BDDD-4350355B89E5}"/>
              </a:ext>
            </a:extLst>
          </p:cNvPr>
          <p:cNvSpPr txBox="1"/>
          <p:nvPr/>
        </p:nvSpPr>
        <p:spPr>
          <a:xfrm>
            <a:off x="4233" y="152401"/>
            <a:ext cx="62886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Other ways cybercriminals 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FBEB3-8FE8-4CD7-AEDF-4174D8AA7EDD}"/>
              </a:ext>
            </a:extLst>
          </p:cNvPr>
          <p:cNvSpPr txBox="1"/>
          <p:nvPr/>
        </p:nvSpPr>
        <p:spPr>
          <a:xfrm>
            <a:off x="104775" y="72919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Char char="•"/>
            </a:pPr>
            <a:r>
              <a:rPr lang="en-US" sz="2400"/>
              <a:t>Cybersquatting</a:t>
            </a:r>
          </a:p>
          <a:p>
            <a:pPr marL="285750" indent="-285750">
              <a:buChar char="•"/>
            </a:pPr>
            <a:r>
              <a:rPr lang="en-US" sz="2400" err="1"/>
              <a:t>Typosquatting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E9AF6-B4EA-4237-A013-BB256AE96692}"/>
              </a:ext>
            </a:extLst>
          </p:cNvPr>
          <p:cNvSpPr txBox="1"/>
          <p:nvPr/>
        </p:nvSpPr>
        <p:spPr>
          <a:xfrm>
            <a:off x="4234" y="1559983"/>
            <a:ext cx="85216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Features Used for Phishing  Domain 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7A920-54EA-4333-BCCA-730F28CF05F1}"/>
              </a:ext>
            </a:extLst>
          </p:cNvPr>
          <p:cNvSpPr txBox="1"/>
          <p:nvPr/>
        </p:nvSpPr>
        <p:spPr>
          <a:xfrm>
            <a:off x="406400" y="2131484"/>
            <a:ext cx="58335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</a:rPr>
              <a:t>URL-Based Features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Domain-Based Features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Page-Based Features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Content-Based Features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825151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983212-403D-458A-A853-E3AE966E14A0}"/>
              </a:ext>
            </a:extLst>
          </p:cNvPr>
          <p:cNvGrpSpPr/>
          <p:nvPr/>
        </p:nvGrpSpPr>
        <p:grpSpPr>
          <a:xfrm>
            <a:off x="-148167" y="4544107"/>
            <a:ext cx="9195174" cy="454395"/>
            <a:chOff x="-8060" y="4668144"/>
            <a:chExt cx="9195174" cy="4543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BEE49-7F94-48F9-88F3-D76E9E8E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29443-A6E2-4CE4-832C-29F5D8623C1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>
                  <a:solidFill>
                    <a:schemeClr val="tx2">
                      <a:lumMod val="10000"/>
                    </a:schemeClr>
                  </a:solidFill>
                </a:rPr>
                <a:t>	                                     IT18034400 | Renu Harshatha A. | 2021-085              07.07..2021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E9D0E0-DA61-4409-BDDD-4350355B89E5}"/>
              </a:ext>
            </a:extLst>
          </p:cNvPr>
          <p:cNvSpPr txBox="1"/>
          <p:nvPr/>
        </p:nvSpPr>
        <p:spPr>
          <a:xfrm>
            <a:off x="4233" y="152401"/>
            <a:ext cx="62886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Extension </a:t>
            </a:r>
          </a:p>
        </p:txBody>
      </p:sp>
      <p:pic>
        <p:nvPicPr>
          <p:cNvPr id="5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22CC92-7A14-47B6-937D-D1E7A414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67" y="963154"/>
            <a:ext cx="2912533" cy="32171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F037A1-1EF1-42E4-8DD8-6AA5F3F48586}"/>
              </a:ext>
            </a:extLst>
          </p:cNvPr>
          <p:cNvGrpSpPr/>
          <p:nvPr/>
        </p:nvGrpSpPr>
        <p:grpSpPr>
          <a:xfrm>
            <a:off x="607483" y="926042"/>
            <a:ext cx="1769534" cy="1661386"/>
            <a:chOff x="734483" y="968375"/>
            <a:chExt cx="1769534" cy="1661386"/>
          </a:xfrm>
        </p:grpSpPr>
        <p:pic>
          <p:nvPicPr>
            <p:cNvPr id="9" name="Picture 10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A4D081C5-31F8-4769-9F9F-8A1225708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58" y="968375"/>
              <a:ext cx="1428750" cy="14075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8E5640-3F3C-45E7-BC97-8259A4658ADE}"/>
                </a:ext>
              </a:extLst>
            </p:cNvPr>
            <p:cNvSpPr txBox="1"/>
            <p:nvPr/>
          </p:nvSpPr>
          <p:spPr>
            <a:xfrm>
              <a:off x="734483" y="2321984"/>
              <a:ext cx="176953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Secure The Need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9226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983212-403D-458A-A853-E3AE966E14A0}"/>
              </a:ext>
            </a:extLst>
          </p:cNvPr>
          <p:cNvGrpSpPr/>
          <p:nvPr/>
        </p:nvGrpSpPr>
        <p:grpSpPr>
          <a:xfrm>
            <a:off x="-148167" y="4544107"/>
            <a:ext cx="9195174" cy="454395"/>
            <a:chOff x="-8060" y="4668144"/>
            <a:chExt cx="9195174" cy="4543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BEE49-7F94-48F9-88F3-D76E9E8E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29443-A6E2-4CE4-832C-29F5D8623C1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>
                  <a:solidFill>
                    <a:schemeClr val="tx2">
                      <a:lumMod val="10000"/>
                    </a:schemeClr>
                  </a:solidFill>
                </a:rPr>
                <a:t>	                                     IT18034400 | Renu Harshatha A. | 2021-085              07.07..2021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E9D0E0-DA61-4409-BDDD-4350355B89E5}"/>
              </a:ext>
            </a:extLst>
          </p:cNvPr>
          <p:cNvSpPr txBox="1"/>
          <p:nvPr/>
        </p:nvSpPr>
        <p:spPr>
          <a:xfrm>
            <a:off x="4233" y="152401"/>
            <a:ext cx="62886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Extension 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176A1A2-89F7-424E-B279-11844277B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84" y="763435"/>
            <a:ext cx="6055782" cy="33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75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983212-403D-458A-A853-E3AE966E14A0}"/>
              </a:ext>
            </a:extLst>
          </p:cNvPr>
          <p:cNvGrpSpPr/>
          <p:nvPr/>
        </p:nvGrpSpPr>
        <p:grpSpPr>
          <a:xfrm>
            <a:off x="-148167" y="4544107"/>
            <a:ext cx="9195174" cy="454395"/>
            <a:chOff x="-8060" y="4668144"/>
            <a:chExt cx="9195174" cy="4543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BEE49-7F94-48F9-88F3-D76E9E8E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29443-A6E2-4CE4-832C-29F5D8623C1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>
                  <a:solidFill>
                    <a:schemeClr val="tx2">
                      <a:lumMod val="10000"/>
                    </a:schemeClr>
                  </a:solidFill>
                </a:rPr>
                <a:t>	                                     IT18034400 | Renu Harshatha A. | 2021-085              07.07..2021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E9D0E0-DA61-4409-BDDD-4350355B89E5}"/>
              </a:ext>
            </a:extLst>
          </p:cNvPr>
          <p:cNvSpPr txBox="1"/>
          <p:nvPr/>
        </p:nvSpPr>
        <p:spPr>
          <a:xfrm>
            <a:off x="4233" y="152401"/>
            <a:ext cx="62886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Extension </a:t>
            </a: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CC0A9A-9DCA-47CB-8100-A9CD0AF8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5" y="723953"/>
            <a:ext cx="7103531" cy="37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737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983212-403D-458A-A853-E3AE966E14A0}"/>
              </a:ext>
            </a:extLst>
          </p:cNvPr>
          <p:cNvGrpSpPr/>
          <p:nvPr/>
        </p:nvGrpSpPr>
        <p:grpSpPr>
          <a:xfrm>
            <a:off x="-148167" y="4544107"/>
            <a:ext cx="9195174" cy="454395"/>
            <a:chOff x="-8060" y="4668144"/>
            <a:chExt cx="9195174" cy="4543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BEE49-7F94-48F9-88F3-D76E9E8E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29443-A6E2-4CE4-832C-29F5D8623C1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>
                  <a:solidFill>
                    <a:schemeClr val="tx2">
                      <a:lumMod val="10000"/>
                    </a:schemeClr>
                  </a:solidFill>
                </a:rPr>
                <a:t>	                                     IT18034400 | Renu Harshatha A. | 2021-085              07.07..2021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E9D0E0-DA61-4409-BDDD-4350355B89E5}"/>
              </a:ext>
            </a:extLst>
          </p:cNvPr>
          <p:cNvSpPr txBox="1"/>
          <p:nvPr/>
        </p:nvSpPr>
        <p:spPr>
          <a:xfrm>
            <a:off x="4233" y="152401"/>
            <a:ext cx="62886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Extension </a:t>
            </a: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6E1283E-4FDA-4226-815F-DA0C4DD0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799253"/>
            <a:ext cx="7283450" cy="36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0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Objectives</a:t>
            </a:r>
            <a:endParaRPr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Ensemble Model</a:t>
            </a:r>
            <a:endParaRPr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Improve accuracy without decreasing performance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Feature Reduction	</a:t>
            </a:r>
            <a:endParaRPr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/>
              <a:t>Reduce dimensionality of the extracted features</a:t>
            </a: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2146388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Event-driven System</a:t>
            </a:r>
            <a:endParaRPr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To detect attacks early in the life cycle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Scalability</a:t>
            </a:r>
            <a:endParaRPr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Scales the system when increase in URLs and keywords.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CA01A9-7F6A-49E1-88FC-4AC8F74F593D}"/>
              </a:ext>
            </a:extLst>
          </p:cNvPr>
          <p:cNvGrpSpPr/>
          <p:nvPr/>
        </p:nvGrpSpPr>
        <p:grpSpPr>
          <a:xfrm>
            <a:off x="-8060" y="4704720"/>
            <a:ext cx="9152060" cy="459100"/>
            <a:chOff x="-8060" y="4663439"/>
            <a:chExt cx="9152060" cy="459100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73FAA90-0D62-489E-95E0-1F8D775E2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808BCD-C447-4D5A-BA57-0F34DCD9981E}"/>
                </a:ext>
              </a:extLst>
            </p:cNvPr>
            <p:cNvSpPr txBox="1"/>
            <p:nvPr/>
          </p:nvSpPr>
          <p:spPr>
            <a:xfrm>
              <a:off x="0" y="4663439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               10.03.2021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983212-403D-458A-A853-E3AE966E14A0}"/>
              </a:ext>
            </a:extLst>
          </p:cNvPr>
          <p:cNvGrpSpPr/>
          <p:nvPr/>
        </p:nvGrpSpPr>
        <p:grpSpPr>
          <a:xfrm>
            <a:off x="-148167" y="4544107"/>
            <a:ext cx="9195174" cy="454395"/>
            <a:chOff x="-8060" y="4668144"/>
            <a:chExt cx="9195174" cy="4543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BEE49-7F94-48F9-88F3-D76E9E8E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29443-A6E2-4CE4-832C-29F5D8623C1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>
                  <a:solidFill>
                    <a:schemeClr val="tx2">
                      <a:lumMod val="10000"/>
                    </a:schemeClr>
                  </a:solidFill>
                </a:rPr>
                <a:t>	                                     IT18034400 | Renu Harshatha A. | 2021-085              07.07..2021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E9D0E0-DA61-4409-BDDD-4350355B89E5}"/>
              </a:ext>
            </a:extLst>
          </p:cNvPr>
          <p:cNvSpPr txBox="1"/>
          <p:nvPr/>
        </p:nvSpPr>
        <p:spPr>
          <a:xfrm>
            <a:off x="4233" y="152401"/>
            <a:ext cx="62886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So far progress &amp; challenges?</a:t>
            </a:r>
          </a:p>
        </p:txBody>
      </p:sp>
      <p:pic>
        <p:nvPicPr>
          <p:cNvPr id="14" name="Picture 14" descr="Chart, sunburst chart&#10;&#10;Description automatically generated">
            <a:extLst>
              <a:ext uri="{FF2B5EF4-FFF2-40B4-BE49-F238E27FC236}">
                <a16:creationId xmlns:a16="http://schemas.microsoft.com/office/drawing/2014/main" id="{31D1C536-A8EC-48E7-989B-549BCA4C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05" y="1002772"/>
            <a:ext cx="3163357" cy="32120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CD1642-BD88-42C4-BFB8-AE72040D7C63}"/>
              </a:ext>
            </a:extLst>
          </p:cNvPr>
          <p:cNvSpPr txBox="1"/>
          <p:nvPr/>
        </p:nvSpPr>
        <p:spPr>
          <a:xfrm>
            <a:off x="3904192" y="22531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60%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9FD27-E9A3-4F71-8D45-B6A9F6B22C1F}"/>
              </a:ext>
            </a:extLst>
          </p:cNvPr>
          <p:cNvSpPr txBox="1"/>
          <p:nvPr/>
        </p:nvSpPr>
        <p:spPr>
          <a:xfrm>
            <a:off x="438150" y="999067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Prepare storing URLs in JSON using </a:t>
            </a:r>
            <a:r>
              <a:rPr lang="en-US" err="1"/>
              <a:t>javascript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How can automate blacklisting the extracted URLs</a:t>
            </a:r>
          </a:p>
          <a:p>
            <a:endParaRPr lang="en-US"/>
          </a:p>
          <a:p>
            <a:r>
              <a:rPr lang="en-US"/>
              <a:t>Make the Extension more user friendly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05A9F0-25BA-4007-8058-384ACB7A48E2}"/>
              </a:ext>
            </a:extLst>
          </p:cNvPr>
          <p:cNvSpPr txBox="1"/>
          <p:nvPr/>
        </p:nvSpPr>
        <p:spPr>
          <a:xfrm>
            <a:off x="5962649" y="2258483"/>
            <a:ext cx="28278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Focus on Scalability</a:t>
            </a:r>
          </a:p>
          <a:p>
            <a:endParaRPr lang="en-US"/>
          </a:p>
          <a:p>
            <a:pPr marL="285750" lvl="2" indent="-285750">
              <a:buChar char="•"/>
            </a:pPr>
            <a:r>
              <a:rPr lang="en-US"/>
              <a:t>Install Nomad, Integrate it with the ML model chosen</a:t>
            </a:r>
          </a:p>
          <a:p>
            <a:pPr marL="285750" lvl="2" indent="-285750">
              <a:buChar char="•"/>
            </a:pPr>
            <a:endParaRPr lang="en-US"/>
          </a:p>
          <a:p>
            <a:pPr marL="285750" lvl="2" indent="-285750">
              <a:buChar char="•"/>
            </a:pPr>
            <a:r>
              <a:rPr lang="en-US"/>
              <a:t>Improve Scalability of the extension and the overall system</a:t>
            </a:r>
          </a:p>
          <a:p>
            <a:pPr marL="285750" lvl="2" indent="-285750">
              <a:buChar char="•"/>
            </a:pPr>
            <a:endParaRPr lang="en-US"/>
          </a:p>
          <a:p>
            <a:pPr marL="285750" lvl="2" indent="-285750">
              <a:buChar char="•"/>
            </a:pPr>
            <a:r>
              <a:rPr lang="en-US"/>
              <a:t>Make website watcher, which generates report to admin.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86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03D281F-7277-4F95-A5E9-208EC240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30" y="86428"/>
            <a:ext cx="4522398" cy="49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611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Scalability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62" y="1615224"/>
            <a:ext cx="7705500" cy="3529500"/>
          </a:xfrm>
        </p:spPr>
        <p:txBody>
          <a:bodyPr/>
          <a:lstStyle/>
          <a:p>
            <a:pPr marL="152400" indent="0">
              <a:buNone/>
            </a:pPr>
            <a:r>
              <a:rPr lang="en-MY" sz="2400" dirty="0"/>
              <a:t>Amount of data is huge </a:t>
            </a:r>
            <a:r>
              <a:rPr lang="en-MY" sz="2400"/>
              <a:t>thus; Scalability of ML models gets our </a:t>
            </a:r>
            <a:r>
              <a:rPr lang="en-MY" sz="2400" dirty="0"/>
              <a:t>attention.</a:t>
            </a:r>
          </a:p>
          <a:p>
            <a:pPr marL="152400" indent="0">
              <a:buNone/>
            </a:pPr>
            <a:endParaRPr lang="en-MY" sz="2400" dirty="0"/>
          </a:p>
          <a:p>
            <a:pPr marL="152400" indent="0">
              <a:buNone/>
            </a:pPr>
            <a:r>
              <a:rPr lang="en-MY" sz="2400"/>
              <a:t>Our model needs to deal with any amount of data with less consumption of resources</a:t>
            </a:r>
          </a:p>
          <a:p>
            <a:pPr marL="152400" indent="0">
              <a:buNone/>
            </a:pPr>
            <a:endParaRPr lang="en-MY" sz="2400" dirty="0"/>
          </a:p>
          <a:p>
            <a:pPr marL="152400" indent="0">
              <a:buNone/>
            </a:pPr>
            <a:r>
              <a:rPr lang="en-MY" sz="2400"/>
              <a:t>Machine Learning workflow can be categorised in to 2  primary routines</a:t>
            </a:r>
            <a:endParaRPr lang="en-MY" sz="2400" dirty="0"/>
          </a:p>
          <a:p>
            <a:pPr marL="152400" indent="0">
              <a:buNone/>
            </a:pPr>
            <a:r>
              <a:rPr lang="en-MY" sz="2400"/>
              <a:t>                Model Training</a:t>
            </a:r>
          </a:p>
          <a:p>
            <a:pPr marL="152400" indent="0">
              <a:buNone/>
            </a:pPr>
            <a:r>
              <a:rPr lang="en-MY" sz="2400"/>
              <a:t>                Model Prediction</a:t>
            </a:r>
          </a:p>
          <a:p>
            <a:pPr marL="152400" indent="0">
              <a:buNone/>
            </a:pPr>
            <a:endParaRPr lang="en-MY" sz="2400" dirty="0"/>
          </a:p>
          <a:p>
            <a:pPr marL="152400" indent="0">
              <a:buNone/>
            </a:pPr>
            <a:endParaRPr lang="en-MY" sz="2400" dirty="0"/>
          </a:p>
          <a:p>
            <a:endParaRPr lang="en-MY" sz="2400"/>
          </a:p>
          <a:p>
            <a:pPr marL="152400" indent="0">
              <a:buNone/>
            </a:pPr>
            <a:endParaRPr lang="x-none"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FAC20FC-D7A1-4316-A9A7-75FC40FE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24" y="3380476"/>
            <a:ext cx="2095393" cy="166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8590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60" y="349111"/>
            <a:ext cx="5802000" cy="683830"/>
          </a:xfrm>
        </p:spPr>
        <p:txBody>
          <a:bodyPr/>
          <a:lstStyle/>
          <a:p>
            <a:r>
              <a:rPr lang="x-none"/>
              <a:t>Identifying critical dimensions in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62" y="1043724"/>
            <a:ext cx="7705500" cy="3529500"/>
          </a:xfrm>
        </p:spPr>
        <p:txBody>
          <a:bodyPr/>
          <a:lstStyle/>
          <a:p>
            <a:pPr marL="152400" indent="0">
              <a:buNone/>
            </a:pPr>
            <a:r>
              <a:rPr lang="en-MY" sz="2400" b="1"/>
              <a:t>What are the problem that can be caused due to lack of scalability?</a:t>
            </a:r>
          </a:p>
          <a:p>
            <a:pPr marL="152400" indent="0">
              <a:buNone/>
            </a:pPr>
            <a:r>
              <a:rPr lang="en-MY" sz="2400" b="1" dirty="0"/>
              <a:t>       </a:t>
            </a:r>
            <a:r>
              <a:rPr lang="en-MY" sz="2400"/>
              <a:t>- Training dataset is too large  </a:t>
            </a:r>
          </a:p>
          <a:p>
            <a:pPr marL="152400" indent="0">
              <a:buNone/>
            </a:pPr>
            <a:r>
              <a:rPr lang="en-MY" sz="2400"/>
              <a:t>                   - to fit a model (Training)</a:t>
            </a:r>
          </a:p>
          <a:p>
            <a:pPr marL="152400" indent="0">
              <a:buNone/>
            </a:pPr>
            <a:r>
              <a:rPr lang="en-MY" sz="2400"/>
              <a:t>                   - model fitting is slow</a:t>
            </a:r>
            <a:endParaRPr lang="en-MY" sz="2400" dirty="0"/>
          </a:p>
          <a:p>
            <a:endParaRPr lang="x-none"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4199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60" y="349111"/>
            <a:ext cx="5802000" cy="683830"/>
          </a:xfrm>
        </p:spPr>
        <p:txBody>
          <a:bodyPr/>
          <a:lstStyle/>
          <a:p>
            <a:r>
              <a:rPr lang="x-none"/>
              <a:t>Solution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756" y="558488"/>
            <a:ext cx="7705500" cy="3529500"/>
          </a:xfrm>
        </p:spPr>
        <p:txBody>
          <a:bodyPr/>
          <a:lstStyle/>
          <a:p>
            <a:pPr marL="152400" indent="0">
              <a:buNone/>
            </a:pPr>
            <a:r>
              <a:rPr lang="en-MY" sz="2400" b="1"/>
              <a:t>1. Smaller subset of data to learn on</a:t>
            </a:r>
            <a:endParaRPr lang="en-MY" sz="2400" b="1" dirty="0"/>
          </a:p>
          <a:p>
            <a:pPr marL="152400" indent="0">
              <a:buNone/>
            </a:pPr>
            <a:r>
              <a:rPr lang="en-MY" sz="2400" b="1"/>
              <a:t>2. A machine with more RAM</a:t>
            </a:r>
            <a:endParaRPr lang="en-MY" sz="2400" b="1" dirty="0"/>
          </a:p>
          <a:p>
            <a:pPr marL="152400" indent="0">
              <a:buNone/>
            </a:pPr>
            <a:r>
              <a:rPr lang="en-MY" sz="2400" b="1"/>
              <a:t>3. Use of memory efficient learning algorithm</a:t>
            </a:r>
            <a:endParaRPr lang="en-MY" sz="2400" b="1" dirty="0"/>
          </a:p>
          <a:p>
            <a:pPr marL="152400" indent="0">
              <a:buNone/>
            </a:pPr>
            <a:endParaRPr lang="x-none"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9324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60" y="349111"/>
            <a:ext cx="5802000" cy="683830"/>
          </a:xfrm>
        </p:spPr>
        <p:txBody>
          <a:bodyPr/>
          <a:lstStyle/>
          <a:p>
            <a:r>
              <a:rPr lang="x-none"/>
              <a:t>Identifying critical dimensions in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62" y="1043724"/>
            <a:ext cx="7705500" cy="3529500"/>
          </a:xfrm>
        </p:spPr>
        <p:txBody>
          <a:bodyPr/>
          <a:lstStyle/>
          <a:p>
            <a:pPr marL="152400" indent="0">
              <a:buNone/>
            </a:pPr>
            <a:r>
              <a:rPr lang="en-MY" sz="2400" b="1"/>
              <a:t>What are the problem that can be caused due to lack of scalability?</a:t>
            </a:r>
          </a:p>
          <a:p>
            <a:pPr marL="152400" indent="0">
              <a:buNone/>
            </a:pPr>
            <a:r>
              <a:rPr lang="en-MY" sz="2400" b="1" dirty="0"/>
              <a:t>       </a:t>
            </a:r>
            <a:r>
              <a:rPr lang="en-MY" sz="2400"/>
              <a:t>- Model Prediction</a:t>
            </a:r>
          </a:p>
          <a:p>
            <a:pPr marL="152400" indent="0">
              <a:buNone/>
            </a:pPr>
            <a:r>
              <a:rPr lang="en-MY" sz="2400"/>
              <a:t>                   - Data streaming are fast for ML to keep up</a:t>
            </a:r>
          </a:p>
          <a:p>
            <a:pPr marL="152400" indent="0">
              <a:buNone/>
            </a:pPr>
            <a:r>
              <a:rPr lang="en-MY" sz="2400"/>
              <a:t>                   - Prediction processes are too slow</a:t>
            </a:r>
            <a:endParaRPr lang="en-MY" sz="2400" dirty="0"/>
          </a:p>
          <a:p>
            <a:pPr marL="152400" indent="0">
              <a:buNone/>
            </a:pPr>
            <a:r>
              <a:rPr lang="en-MY" sz="2400"/>
              <a:t>                   - Too large batch to process with model</a:t>
            </a:r>
            <a:endParaRPr lang="en-MY" sz="2400" dirty="0"/>
          </a:p>
          <a:p>
            <a:endParaRPr lang="x-none"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5321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8719" y="547705"/>
            <a:ext cx="7705500" cy="3529500"/>
          </a:xfrm>
        </p:spPr>
        <p:txBody>
          <a:bodyPr/>
          <a:lstStyle/>
          <a:p>
            <a:pPr marL="152400" indent="0">
              <a:buNone/>
            </a:pPr>
            <a:r>
              <a:rPr lang="en-MY" sz="2400" b="1"/>
              <a:t>-Scaling Model Training</a:t>
            </a:r>
          </a:p>
          <a:p>
            <a:pPr marL="152400" indent="0">
              <a:buNone/>
            </a:pPr>
            <a:r>
              <a:rPr lang="en-MY" sz="2400" b="1"/>
              <a:t>               -Feature Selection and Extraction</a:t>
            </a:r>
          </a:p>
          <a:p>
            <a:pPr marL="152400" indent="0">
              <a:buNone/>
            </a:pPr>
            <a:endParaRPr lang="en-MY" sz="2400" b="1" dirty="0"/>
          </a:p>
          <a:p>
            <a:pPr marL="152400" indent="0">
              <a:buNone/>
            </a:pPr>
            <a:r>
              <a:rPr lang="en-MY" sz="2400" b="1"/>
              <a:t>-Scaling Model Prediction</a:t>
            </a:r>
          </a:p>
          <a:p>
            <a:pPr marL="152400" indent="0">
              <a:buNone/>
            </a:pPr>
            <a:r>
              <a:rPr lang="en-MY" sz="2400" b="1"/>
              <a:t>               - Scalable Data Management Systems</a:t>
            </a:r>
          </a:p>
          <a:p>
            <a:pPr marL="152400" indent="0">
              <a:buNone/>
            </a:pPr>
            <a:endParaRPr lang="en-MY" sz="24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306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60" y="349111"/>
            <a:ext cx="5802000" cy="683830"/>
          </a:xfrm>
        </p:spPr>
        <p:txBody>
          <a:bodyPr/>
          <a:lstStyle/>
          <a:p>
            <a:r>
              <a:rPr lang="x-none"/>
              <a:t>Scalable Data Management Systems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747" y="806498"/>
            <a:ext cx="7705500" cy="3529500"/>
          </a:xfrm>
        </p:spPr>
        <p:txBody>
          <a:bodyPr/>
          <a:lstStyle/>
          <a:p>
            <a:pPr marL="152400" indent="0">
              <a:buNone/>
            </a:pPr>
            <a:r>
              <a:rPr lang="en-MY" sz="2400" b="1"/>
              <a:t>Horizontal Scaling</a:t>
            </a:r>
            <a:endParaRPr lang="en-MY" sz="2400" b="1" dirty="0"/>
          </a:p>
          <a:p>
            <a:pPr marL="152400" indent="0">
              <a:buNone/>
            </a:pPr>
            <a:r>
              <a:rPr lang="en-MY" sz="2400" b="1" dirty="0"/>
              <a:t>       </a:t>
            </a:r>
            <a:r>
              <a:rPr lang="en-MY" sz="2400"/>
              <a:t>- handling more data by adding more machines</a:t>
            </a:r>
          </a:p>
          <a:p>
            <a:pPr marL="152400" indent="0">
              <a:buNone/>
            </a:pPr>
            <a:r>
              <a:rPr lang="en-MY" sz="2400" dirty="0"/>
              <a:t>                   </a:t>
            </a:r>
          </a:p>
          <a:p>
            <a:pPr marL="152400" indent="0">
              <a:buNone/>
            </a:pPr>
            <a:r>
              <a:rPr lang="en-MY" sz="2400" b="1"/>
              <a:t>Vertical Scaling</a:t>
            </a:r>
            <a:endParaRPr lang="x-none"/>
          </a:p>
          <a:p>
            <a:pPr marL="152400" indent="0">
              <a:buNone/>
            </a:pPr>
            <a:r>
              <a:rPr lang="en-MY" sz="2400" b="1" dirty="0"/>
              <a:t>       </a:t>
            </a:r>
            <a:r>
              <a:rPr lang="en-MY" sz="2400" dirty="0"/>
              <a:t>- Handling larger resource requirements. Upgrading disk, </a:t>
            </a:r>
            <a:r>
              <a:rPr lang="en-MY" sz="2400"/>
              <a:t>memory CPU cores</a:t>
            </a:r>
            <a:endParaRPr lang="en-MY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982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A58DC76E-2C09-4307-8D97-A944C2AB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20" y="1574884"/>
            <a:ext cx="3454879" cy="2759328"/>
          </a:xfrm>
          <a:prstGeom prst="rect">
            <a:avLst/>
          </a:prstGeom>
        </p:spPr>
      </p:pic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1532371A-23E4-40A1-8D4E-1F7DE391B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174" y="1425704"/>
            <a:ext cx="3314700" cy="31331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DC953E-6711-4AAC-89BF-4F3F797EE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56" y="737300"/>
            <a:ext cx="3505217" cy="683830"/>
          </a:xfrm>
        </p:spPr>
        <p:txBody>
          <a:bodyPr/>
          <a:lstStyle/>
          <a:p>
            <a:r>
              <a:rPr lang="x-none"/>
              <a:t>Horizontal Scaling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DA56F7-2E57-4478-A15F-3A01590139EF}"/>
              </a:ext>
            </a:extLst>
          </p:cNvPr>
          <p:cNvSpPr txBox="1">
            <a:spLocks/>
          </p:cNvSpPr>
          <p:nvPr/>
        </p:nvSpPr>
        <p:spPr>
          <a:xfrm>
            <a:off x="4399788" y="738738"/>
            <a:ext cx="3505217" cy="68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x-none"/>
              <a:t>Vertical Scaling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40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Concerns 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62" y="1615224"/>
            <a:ext cx="7705500" cy="3529500"/>
          </a:xfrm>
        </p:spPr>
        <p:txBody>
          <a:bodyPr/>
          <a:lstStyle/>
          <a:p>
            <a:pPr marL="152400" indent="0">
              <a:buNone/>
            </a:pPr>
            <a:r>
              <a:rPr lang="en-MY" sz="2400" dirty="0"/>
              <a:t>Amount of data is huge </a:t>
            </a:r>
            <a:r>
              <a:rPr lang="en-MY" sz="2400"/>
              <a:t>thus; Scalability of ML models gets our </a:t>
            </a:r>
            <a:r>
              <a:rPr lang="en-MY" sz="2400" dirty="0"/>
              <a:t>attention.</a:t>
            </a:r>
          </a:p>
          <a:p>
            <a:pPr marL="152400" indent="0">
              <a:buNone/>
            </a:pPr>
            <a:endParaRPr lang="en-MY" sz="2400" dirty="0"/>
          </a:p>
          <a:p>
            <a:pPr marL="152400" indent="0">
              <a:buNone/>
            </a:pPr>
            <a:r>
              <a:rPr lang="en-MY" sz="2400"/>
              <a:t>Our model needs to deal with any amount of data with less consumption of resources</a:t>
            </a:r>
          </a:p>
          <a:p>
            <a:pPr marL="152400" indent="0">
              <a:buNone/>
            </a:pPr>
            <a:endParaRPr lang="en-MY" sz="2400" dirty="0"/>
          </a:p>
          <a:p>
            <a:pPr marL="152400" indent="0">
              <a:buNone/>
            </a:pPr>
            <a:r>
              <a:rPr lang="en-MY" sz="2400"/>
              <a:t>Machine Learning workflow can be categorised in to 2  primary routines</a:t>
            </a:r>
            <a:endParaRPr lang="en-MY" sz="2400" dirty="0"/>
          </a:p>
          <a:p>
            <a:pPr marL="152400" indent="0">
              <a:buNone/>
            </a:pPr>
            <a:r>
              <a:rPr lang="en-MY" sz="2400"/>
              <a:t>                Model Training</a:t>
            </a:r>
          </a:p>
          <a:p>
            <a:pPr marL="152400" indent="0">
              <a:buNone/>
            </a:pPr>
            <a:r>
              <a:rPr lang="en-MY" sz="2400"/>
              <a:t>                Model Prediction</a:t>
            </a:r>
          </a:p>
          <a:p>
            <a:pPr marL="152400" indent="0">
              <a:buNone/>
            </a:pPr>
            <a:endParaRPr lang="en-MY" sz="2400" dirty="0"/>
          </a:p>
          <a:p>
            <a:pPr marL="152400" indent="0">
              <a:buNone/>
            </a:pPr>
            <a:endParaRPr lang="en-MY" sz="2400" dirty="0"/>
          </a:p>
          <a:p>
            <a:endParaRPr lang="en-MY" sz="2400"/>
          </a:p>
          <a:p>
            <a:pPr marL="152400" indent="0">
              <a:buNone/>
            </a:pPr>
            <a:endParaRPr lang="x-none"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FAC20FC-D7A1-4316-A9A7-75FC40FE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24" y="3380476"/>
            <a:ext cx="2095393" cy="166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71498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AB8FDC"/>
      </a:accent1>
      <a:accent2>
        <a:srgbClr val="C7BAFC"/>
      </a:accent2>
      <a:accent3>
        <a:srgbClr val="E4D8FF"/>
      </a:accent3>
      <a:accent4>
        <a:srgbClr val="BEBEBE"/>
      </a:accent4>
      <a:accent5>
        <a:srgbClr val="20004D"/>
      </a:accent5>
      <a:accent6>
        <a:srgbClr val="9E9E9E"/>
      </a:accent6>
      <a:hlink>
        <a:srgbClr val="AB8F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AB8FDC"/>
      </a:accent1>
      <a:accent2>
        <a:srgbClr val="C7BAFC"/>
      </a:accent2>
      <a:accent3>
        <a:srgbClr val="E4D8FF"/>
      </a:accent3>
      <a:accent4>
        <a:srgbClr val="BEBEBE"/>
      </a:accent4>
      <a:accent5>
        <a:srgbClr val="20004D"/>
      </a:accent5>
      <a:accent6>
        <a:srgbClr val="9E9E9E"/>
      </a:accent6>
      <a:hlink>
        <a:srgbClr val="AB8F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97C606726EC479FC88EC913F2C582" ma:contentTypeVersion="12" ma:contentTypeDescription="Create a new document." ma:contentTypeScope="" ma:versionID="e14d4a099bca3832d7f4705fffc123f4">
  <xsd:schema xmlns:xsd="http://www.w3.org/2001/XMLSchema" xmlns:xs="http://www.w3.org/2001/XMLSchema" xmlns:p="http://schemas.microsoft.com/office/2006/metadata/properties" xmlns:ns2="ddae9ed0-935d-4509-b8b2-ac916c765c34" xmlns:ns3="db72c12f-87a4-44ab-bbc5-4cc8306b158a" targetNamespace="http://schemas.microsoft.com/office/2006/metadata/properties" ma:root="true" ma:fieldsID="87271c69c4ec105eaa8eb831bad07f96" ns2:_="" ns3:_="">
    <xsd:import namespace="ddae9ed0-935d-4509-b8b2-ac916c765c3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e9ed0-935d-4509-b8b2-ac916c76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39174A-183A-42F4-971C-B36224BEF532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ddae9ed0-935d-4509-b8b2-ac916c765c34"/>
    <ds:schemaRef ds:uri="http://purl.org/dc/elements/1.1/"/>
    <ds:schemaRef ds:uri="http://www.w3.org/XML/1998/namespace"/>
    <ds:schemaRef ds:uri="http://schemas.microsoft.com/office/infopath/2007/PartnerControls"/>
    <ds:schemaRef ds:uri="db72c12f-87a4-44ab-bbc5-4cc8306b158a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4FD5140-7ADC-407E-884D-F4FFE84DA3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AD827F-8CB7-46EF-8F68-C84C6C5841A5}">
  <ds:schemaRefs>
    <ds:schemaRef ds:uri="db72c12f-87a4-44ab-bbc5-4cc8306b158a"/>
    <ds:schemaRef ds:uri="ddae9ed0-935d-4509-b8b2-ac916c765c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2366</Words>
  <Application>Microsoft Office PowerPoint</Application>
  <PresentationFormat>On-screen Show (16:9)</PresentationFormat>
  <Paragraphs>604</Paragraphs>
  <Slides>105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105</vt:i4>
      </vt:variant>
    </vt:vector>
  </HeadingPairs>
  <TitlesOfParts>
    <vt:vector size="107" baseType="lpstr">
      <vt:lpstr>Technology Consulting by Slidesgo</vt:lpstr>
      <vt:lpstr>1_Technology Consulting by Slidesgo</vt:lpstr>
      <vt:lpstr>Event-Driven Malicious URL Extractor</vt:lpstr>
      <vt:lpstr>Team Members</vt:lpstr>
      <vt:lpstr>Introduction</vt:lpstr>
      <vt:lpstr>Internet Users</vt:lpstr>
      <vt:lpstr>PowerPoint Presentation</vt:lpstr>
      <vt:lpstr>Research Problem</vt:lpstr>
      <vt:lpstr>Research Problem</vt:lpstr>
      <vt:lpstr>Research Gap</vt:lpstr>
      <vt:lpstr>Research Objectives</vt:lpstr>
      <vt:lpstr>Overall System Diagram</vt:lpstr>
      <vt:lpstr>Our Contributions</vt:lpstr>
      <vt:lpstr>S. W Sajeth Jonathan IT18071412</vt:lpstr>
      <vt:lpstr>Introduction</vt:lpstr>
      <vt:lpstr>Background</vt:lpstr>
      <vt:lpstr>Background</vt:lpstr>
      <vt:lpstr>Background</vt:lpstr>
      <vt:lpstr>Background</vt:lpstr>
      <vt:lpstr>Research Question</vt:lpstr>
      <vt:lpstr>Objectives</vt:lpstr>
      <vt:lpstr>Objectives</vt:lpstr>
      <vt:lpstr>Objectives</vt:lpstr>
      <vt:lpstr>System Diagram</vt:lpstr>
      <vt:lpstr>Completion of the Project</vt:lpstr>
      <vt:lpstr>Visualizer – Sub Objective 01</vt:lpstr>
      <vt:lpstr>Classifier</vt:lpstr>
      <vt:lpstr>LSTM</vt:lpstr>
      <vt:lpstr>Classifier</vt:lpstr>
      <vt:lpstr>Bidirectional LSTM</vt:lpstr>
      <vt:lpstr>Approaches to achieving objective</vt:lpstr>
      <vt:lpstr>Future Implmentations</vt:lpstr>
      <vt:lpstr>References</vt:lpstr>
      <vt:lpstr>Wishvajith B.L.D.V. IT18032666</vt:lpstr>
      <vt:lpstr>Research Questions</vt:lpstr>
      <vt:lpstr>Specific and Sub Objectives</vt:lpstr>
      <vt:lpstr>Methodology</vt:lpstr>
      <vt:lpstr>System Diagram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Technologies / Tools and Libraries Used</vt:lpstr>
      <vt:lpstr>Completion of the Project</vt:lpstr>
      <vt:lpstr>Keyword Populator</vt:lpstr>
      <vt:lpstr>Comparison Engine</vt:lpstr>
      <vt:lpstr>Ramanayaka A. M IT18021912 </vt:lpstr>
      <vt:lpstr>Research Objectives</vt:lpstr>
      <vt:lpstr>Research Objective</vt:lpstr>
      <vt:lpstr>Objectives</vt:lpstr>
      <vt:lpstr>Feature Reduction</vt:lpstr>
      <vt:lpstr>Methodology</vt:lpstr>
      <vt:lpstr>Feature Extraction</vt:lpstr>
      <vt:lpstr>Feature Extraction Process</vt:lpstr>
      <vt:lpstr>Address Bar based Features</vt:lpstr>
      <vt:lpstr>Domain based Features</vt:lpstr>
      <vt:lpstr>HTML and JavaScript based Features</vt:lpstr>
      <vt:lpstr>Process</vt:lpstr>
      <vt:lpstr>Process -Continued..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Analysis</vt:lpstr>
      <vt:lpstr>Feature Analysis Process</vt:lpstr>
      <vt:lpstr>PowerPoint Presentation</vt:lpstr>
      <vt:lpstr>Renu Harshatha A. IT18034400 </vt:lpstr>
      <vt:lpstr>Introduction</vt:lpstr>
      <vt:lpstr>Background</vt:lpstr>
      <vt:lpstr>Research Gap</vt:lpstr>
      <vt:lpstr>Background</vt:lpstr>
      <vt:lpstr>Research Questions</vt:lpstr>
      <vt:lpstr>Specific and Sub Objectives </vt:lpstr>
      <vt:lpstr>Technologies/ Techniques</vt:lpstr>
      <vt:lpstr>System, Personnel &amp; Software Requirements </vt:lpstr>
      <vt:lpstr>Work Breakdown Structure WBS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Scalability</vt:lpstr>
      <vt:lpstr>Identifying critical dimensions in ML</vt:lpstr>
      <vt:lpstr>Solution</vt:lpstr>
      <vt:lpstr>Identifying critical dimensions in ML</vt:lpstr>
      <vt:lpstr>PowerPoint Presentation</vt:lpstr>
      <vt:lpstr>Scalable Data Management Systems</vt:lpstr>
      <vt:lpstr>Horizontal Scaling</vt:lpstr>
      <vt:lpstr>Concerns </vt:lpstr>
      <vt:lpstr>References</vt:lpstr>
      <vt:lpstr>Budget</vt:lpstr>
      <vt:lpstr>Commercialization</vt:lpstr>
      <vt:lpstr>Pricing Model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Event-Driven Malicious URL Extractor</dc:title>
  <cp:lastModifiedBy>Windows User</cp:lastModifiedBy>
  <cp:revision>257</cp:revision>
  <dcterms:modified xsi:type="dcterms:W3CDTF">2021-10-18T01:16:08Z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</Properties>
</file>